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0"/>
  </p:notesMasterIdLst>
  <p:handoutMasterIdLst>
    <p:handoutMasterId r:id="rId31"/>
  </p:handoutMasterIdLst>
  <p:sldIdLst>
    <p:sldId id="311" r:id="rId2"/>
    <p:sldId id="312" r:id="rId3"/>
    <p:sldId id="316" r:id="rId4"/>
    <p:sldId id="313" r:id="rId5"/>
    <p:sldId id="268" r:id="rId6"/>
    <p:sldId id="257" r:id="rId7"/>
    <p:sldId id="258" r:id="rId8"/>
    <p:sldId id="259" r:id="rId9"/>
    <p:sldId id="282" r:id="rId10"/>
    <p:sldId id="317" r:id="rId11"/>
    <p:sldId id="318" r:id="rId12"/>
    <p:sldId id="319" r:id="rId13"/>
    <p:sldId id="323" r:id="rId14"/>
    <p:sldId id="324" r:id="rId15"/>
    <p:sldId id="325" r:id="rId16"/>
    <p:sldId id="326" r:id="rId17"/>
    <p:sldId id="327" r:id="rId18"/>
    <p:sldId id="320" r:id="rId19"/>
    <p:sldId id="321" r:id="rId20"/>
    <p:sldId id="328" r:id="rId21"/>
    <p:sldId id="322" r:id="rId22"/>
    <p:sldId id="296" r:id="rId23"/>
    <p:sldId id="260" r:id="rId24"/>
    <p:sldId id="261" r:id="rId25"/>
    <p:sldId id="297" r:id="rId26"/>
    <p:sldId id="269" r:id="rId27"/>
    <p:sldId id="278" r:id="rId28"/>
    <p:sldId id="265" r:id="rId29"/>
  </p:sldIdLst>
  <p:sldSz cx="10287000" cy="6858000" type="35mm"/>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948" y="-102"/>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Korinna" charset="0"/>
              </a:defRPr>
            </a:lvl1pPr>
          </a:lstStyle>
          <a:p>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Korinna" charset="0"/>
              </a:defRPr>
            </a:lvl1pPr>
          </a:lstStyle>
          <a:p>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Korinna" charset="0"/>
              </a:defRPr>
            </a:lvl1pPr>
          </a:lstStyle>
          <a:p>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Korinna" charset="0"/>
              </a:defRPr>
            </a:lvl1pPr>
          </a:lstStyle>
          <a:p>
            <a:fld id="{C67B2008-04E0-4002-B438-E33A08411F5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54C6A0-BF27-45B7-83F3-24DCC5EE0B5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E3270-ADD6-429C-A6C8-8F5EA6D9E60D}" type="slidenum">
              <a:rPr lang="en-US"/>
              <a:pPr/>
              <a:t>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00999-95B4-460F-822C-5EF86A442E9F}" type="slidenum">
              <a:rPr lang="en-US"/>
              <a:pPr/>
              <a:t>6</a:t>
            </a:fld>
            <a:endParaRPr lang="en-US"/>
          </a:p>
        </p:txBody>
      </p:sp>
      <p:sp>
        <p:nvSpPr>
          <p:cNvPr id="34818" name="Rectangle 1026"/>
          <p:cNvSpPr>
            <a:spLocks noGrp="1" noRot="1" noChangeAspect="1" noChangeArrowheads="1" noTextEdit="1"/>
          </p:cNvSpPr>
          <p:nvPr>
            <p:ph type="sldImg"/>
          </p:nvPr>
        </p:nvSpPr>
        <p:spPr>
          <a:ln/>
        </p:spPr>
      </p:sp>
      <p:sp>
        <p:nvSpPr>
          <p:cNvPr id="348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A6532-1237-4F4F-96EB-CA0E77090ECD}" type="slidenum">
              <a:rPr lang="en-US"/>
              <a:pPr/>
              <a:t>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AAE8C-9338-42C6-86B9-96FF38DD80D2}" type="slidenum">
              <a:rPr lang="en-US"/>
              <a:pPr/>
              <a:t>8</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193A7-FCEE-4FA1-8D6B-FB59FEE6787D}" type="slidenum">
              <a:rPr lang="en-US"/>
              <a:pPr/>
              <a:t>23</a:t>
            </a:fld>
            <a:endParaRPr lang="en-US"/>
          </a:p>
        </p:txBody>
      </p:sp>
      <p:sp>
        <p:nvSpPr>
          <p:cNvPr id="37890" name="Rectangle 1026"/>
          <p:cNvSpPr>
            <a:spLocks noGrp="1" noRot="1" noChangeAspect="1" noChangeArrowheads="1" noTextEdit="1"/>
          </p:cNvSpPr>
          <p:nvPr>
            <p:ph type="sldImg"/>
          </p:nvPr>
        </p:nvSpPr>
        <p:spPr>
          <a:ln/>
        </p:spPr>
      </p:sp>
      <p:sp>
        <p:nvSpPr>
          <p:cNvPr id="3789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EBE3B-D8F0-4ED8-A570-7A995FEFF458}" type="slidenum">
              <a:rPr lang="en-US"/>
              <a:pPr/>
              <a:t>24</a:t>
            </a:fld>
            <a:endParaRPr lang="en-US"/>
          </a:p>
        </p:txBody>
      </p:sp>
      <p:sp>
        <p:nvSpPr>
          <p:cNvPr id="38914" name="Rectangle 1026"/>
          <p:cNvSpPr>
            <a:spLocks noGrp="1" noRot="1" noChangeAspect="1" noChangeArrowheads="1" noTextEdit="1"/>
          </p:cNvSpPr>
          <p:nvPr>
            <p:ph type="sldImg"/>
          </p:nvPr>
        </p:nvSpPr>
        <p:spPr>
          <a:ln/>
        </p:spPr>
      </p:sp>
      <p:sp>
        <p:nvSpPr>
          <p:cNvPr id="389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7AD06-B7A5-4751-BE3A-F3BDE2AFFD13}" type="slidenum">
              <a:rPr lang="en-US"/>
              <a:pPr/>
              <a:t>26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F83EE-19B6-45C5-BA8A-33A85EDC3D52}" type="slidenum">
              <a:rPr lang="en-US"/>
              <a:pPr/>
              <a:t>27</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3FE5E5-9C1A-4B04-B495-A59C05E08CDB}" type="slidenum">
              <a:rPr lang="en-US"/>
              <a:pPr/>
              <a:t>28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650" name="Group 2"/>
          <p:cNvGrpSpPr>
            <a:grpSpLocks/>
          </p:cNvGrpSpPr>
          <p:nvPr/>
        </p:nvGrpSpPr>
        <p:grpSpPr bwMode="auto">
          <a:xfrm>
            <a:off x="-288925" y="-23813"/>
            <a:ext cx="10707688" cy="7229476"/>
            <a:chOff x="-162" y="-15"/>
            <a:chExt cx="5996" cy="4554"/>
          </a:xfrm>
        </p:grpSpPr>
        <p:grpSp>
          <p:nvGrpSpPr>
            <p:cNvPr id="27651" name="Group 3"/>
            <p:cNvGrpSpPr>
              <a:grpSpLocks/>
            </p:cNvGrpSpPr>
            <p:nvPr userDrawn="1"/>
          </p:nvGrpSpPr>
          <p:grpSpPr bwMode="auto">
            <a:xfrm>
              <a:off x="-162" y="-15"/>
              <a:ext cx="5996" cy="4554"/>
              <a:chOff x="-162" y="-15"/>
              <a:chExt cx="5996" cy="4554"/>
            </a:xfrm>
          </p:grpSpPr>
          <p:sp>
            <p:nvSpPr>
              <p:cNvPr id="27652" name="Freeform 4"/>
              <p:cNvSpPr>
                <a:spLocks/>
              </p:cNvSpPr>
              <p:nvPr userDrawn="1"/>
            </p:nvSpPr>
            <p:spPr bwMode="hidden">
              <a:xfrm>
                <a:off x="3314" y="299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653" name="Freeform 5"/>
              <p:cNvSpPr>
                <a:spLocks/>
              </p:cNvSpPr>
              <p:nvPr userDrawn="1"/>
            </p:nvSpPr>
            <p:spPr bwMode="hidden">
              <a:xfrm>
                <a:off x="2200" y="258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654" name="Freeform 6"/>
              <p:cNvSpPr>
                <a:spLocks/>
              </p:cNvSpPr>
              <p:nvPr userDrawn="1"/>
            </p:nvSpPr>
            <p:spPr bwMode="hidden">
              <a:xfrm>
                <a:off x="2288" y="3047"/>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655" name="Freeform 7"/>
              <p:cNvSpPr>
                <a:spLocks/>
              </p:cNvSpPr>
              <p:nvPr userDrawn="1"/>
            </p:nvSpPr>
            <p:spPr bwMode="hidden">
              <a:xfrm>
                <a:off x="2609" y="355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656" name="Freeform 8"/>
              <p:cNvSpPr>
                <a:spLocks/>
              </p:cNvSpPr>
              <p:nvPr userDrawn="1"/>
            </p:nvSpPr>
            <p:spPr bwMode="hidden">
              <a:xfrm>
                <a:off x="3980" y="1830"/>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7657" name="Freeform 9"/>
              <p:cNvSpPr>
                <a:spLocks/>
              </p:cNvSpPr>
              <p:nvPr userDrawn="1"/>
            </p:nvSpPr>
            <p:spPr bwMode="hidden">
              <a:xfrm>
                <a:off x="3089" y="206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658" name="Freeform 10"/>
              <p:cNvSpPr>
                <a:spLocks/>
              </p:cNvSpPr>
              <p:nvPr userDrawn="1"/>
            </p:nvSpPr>
            <p:spPr bwMode="hidden">
              <a:xfrm rot="3318475">
                <a:off x="2254" y="189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659" name="Freeform 11"/>
              <p:cNvSpPr>
                <a:spLocks/>
              </p:cNvSpPr>
              <p:nvPr userDrawn="1"/>
            </p:nvSpPr>
            <p:spPr bwMode="hidden">
              <a:xfrm rot="20976686" flipH="1">
                <a:off x="2956" y="338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60" name="Freeform 12"/>
              <p:cNvSpPr>
                <a:spLocks/>
              </p:cNvSpPr>
              <p:nvPr userDrawn="1"/>
            </p:nvSpPr>
            <p:spPr bwMode="hidden">
              <a:xfrm>
                <a:off x="1821" y="3000"/>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661" name="Freeform 13"/>
              <p:cNvSpPr>
                <a:spLocks/>
              </p:cNvSpPr>
              <p:nvPr userDrawn="1"/>
            </p:nvSpPr>
            <p:spPr bwMode="hidden">
              <a:xfrm rot="16244410" flipH="1">
                <a:off x="3615" y="375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62" name="Freeform 14"/>
              <p:cNvSpPr>
                <a:spLocks/>
              </p:cNvSpPr>
              <p:nvPr userDrawn="1"/>
            </p:nvSpPr>
            <p:spPr bwMode="hidden">
              <a:xfrm rot="6018034">
                <a:off x="1966" y="3575"/>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663" name="Freeform 15"/>
              <p:cNvSpPr>
                <a:spLocks/>
              </p:cNvSpPr>
              <p:nvPr userDrawn="1"/>
            </p:nvSpPr>
            <p:spPr bwMode="hidden">
              <a:xfrm rot="6284068">
                <a:off x="3400" y="306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64" name="Freeform 16"/>
              <p:cNvSpPr>
                <a:spLocks/>
              </p:cNvSpPr>
              <p:nvPr userDrawn="1"/>
            </p:nvSpPr>
            <p:spPr bwMode="hidden">
              <a:xfrm rot="19272242" flipV="1">
                <a:off x="3188" y="226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65" name="Freeform 17"/>
              <p:cNvSpPr>
                <a:spLocks/>
              </p:cNvSpPr>
              <p:nvPr userDrawn="1"/>
            </p:nvSpPr>
            <p:spPr bwMode="hidden">
              <a:xfrm rot="563450" flipH="1">
                <a:off x="1796" y="235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666" name="Freeform 18"/>
              <p:cNvSpPr>
                <a:spLocks/>
              </p:cNvSpPr>
              <p:nvPr userDrawn="1"/>
            </p:nvSpPr>
            <p:spPr bwMode="hidden">
              <a:xfrm>
                <a:off x="1227" y="273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667" name="Freeform 19"/>
              <p:cNvSpPr>
                <a:spLocks/>
              </p:cNvSpPr>
              <p:nvPr userDrawn="1"/>
            </p:nvSpPr>
            <p:spPr bwMode="hidden">
              <a:xfrm>
                <a:off x="113" y="2578"/>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668" name="Freeform 20"/>
              <p:cNvSpPr>
                <a:spLocks/>
              </p:cNvSpPr>
              <p:nvPr userDrawn="1"/>
            </p:nvSpPr>
            <p:spPr bwMode="hidden">
              <a:xfrm>
                <a:off x="153" y="3003"/>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669" name="Freeform 21"/>
              <p:cNvSpPr>
                <a:spLocks/>
              </p:cNvSpPr>
              <p:nvPr userDrawn="1"/>
            </p:nvSpPr>
            <p:spPr bwMode="hidden">
              <a:xfrm rot="-2130091">
                <a:off x="738" y="374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670" name="Freeform 22"/>
              <p:cNvSpPr>
                <a:spLocks/>
              </p:cNvSpPr>
              <p:nvPr userDrawn="1"/>
            </p:nvSpPr>
            <p:spPr bwMode="hidden">
              <a:xfrm>
                <a:off x="1821" y="195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7671" name="Freeform 23"/>
              <p:cNvSpPr>
                <a:spLocks/>
              </p:cNvSpPr>
              <p:nvPr userDrawn="1"/>
            </p:nvSpPr>
            <p:spPr bwMode="hidden">
              <a:xfrm>
                <a:off x="1002" y="2055"/>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672" name="Freeform 24"/>
              <p:cNvSpPr>
                <a:spLocks/>
              </p:cNvSpPr>
              <p:nvPr userDrawn="1"/>
            </p:nvSpPr>
            <p:spPr bwMode="hidden">
              <a:xfrm rot="3318475">
                <a:off x="-73" y="200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673" name="Freeform 25"/>
              <p:cNvSpPr>
                <a:spLocks/>
              </p:cNvSpPr>
              <p:nvPr userDrawn="1"/>
            </p:nvSpPr>
            <p:spPr bwMode="hidden">
              <a:xfrm rot="20976686" flipH="1">
                <a:off x="869" y="337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74" name="Freeform 26"/>
              <p:cNvSpPr>
                <a:spLocks/>
              </p:cNvSpPr>
              <p:nvPr userDrawn="1"/>
            </p:nvSpPr>
            <p:spPr bwMode="hidden">
              <a:xfrm>
                <a:off x="-14" y="2956"/>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675" name="Freeform 27"/>
              <p:cNvSpPr>
                <a:spLocks/>
              </p:cNvSpPr>
              <p:nvPr userDrawn="1"/>
            </p:nvSpPr>
            <p:spPr bwMode="hidden">
              <a:xfrm rot="16244410" flipH="1">
                <a:off x="1516" y="372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76" name="Freeform 28"/>
              <p:cNvSpPr>
                <a:spLocks/>
              </p:cNvSpPr>
              <p:nvPr userDrawn="1"/>
            </p:nvSpPr>
            <p:spPr bwMode="hidden">
              <a:xfrm rot="5508134">
                <a:off x="-25" y="3520"/>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677" name="Freeform 29"/>
              <p:cNvSpPr>
                <a:spLocks/>
              </p:cNvSpPr>
              <p:nvPr userDrawn="1"/>
            </p:nvSpPr>
            <p:spPr bwMode="hidden">
              <a:xfrm rot="6284068">
                <a:off x="1169" y="290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78" name="Freeform 30"/>
              <p:cNvSpPr>
                <a:spLocks/>
              </p:cNvSpPr>
              <p:nvPr userDrawn="1"/>
            </p:nvSpPr>
            <p:spPr bwMode="hidden">
              <a:xfrm rot="19272242" flipV="1">
                <a:off x="945" y="204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79" name="Freeform 31"/>
              <p:cNvSpPr>
                <a:spLocks/>
              </p:cNvSpPr>
              <p:nvPr userDrawn="1"/>
            </p:nvSpPr>
            <p:spPr bwMode="hidden">
              <a:xfrm rot="563450" flipH="1">
                <a:off x="501" y="221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680" name="Freeform 32"/>
              <p:cNvSpPr>
                <a:spLocks/>
              </p:cNvSpPr>
              <p:nvPr userDrawn="1"/>
            </p:nvSpPr>
            <p:spPr bwMode="hidden">
              <a:xfrm>
                <a:off x="1210" y="87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681" name="Freeform 33"/>
              <p:cNvSpPr>
                <a:spLocks/>
              </p:cNvSpPr>
              <p:nvPr userDrawn="1"/>
            </p:nvSpPr>
            <p:spPr bwMode="hidden">
              <a:xfrm>
                <a:off x="96" y="46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682" name="Freeform 34"/>
              <p:cNvSpPr>
                <a:spLocks/>
              </p:cNvSpPr>
              <p:nvPr userDrawn="1"/>
            </p:nvSpPr>
            <p:spPr bwMode="hidden">
              <a:xfrm>
                <a:off x="-20" y="1119"/>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683" name="Freeform 35"/>
              <p:cNvSpPr>
                <a:spLocks/>
              </p:cNvSpPr>
              <p:nvPr userDrawn="1"/>
            </p:nvSpPr>
            <p:spPr bwMode="hidden">
              <a:xfrm>
                <a:off x="721" y="163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684" name="Freeform 36"/>
              <p:cNvSpPr>
                <a:spLocks/>
              </p:cNvSpPr>
              <p:nvPr userDrawn="1"/>
            </p:nvSpPr>
            <p:spPr bwMode="hidden">
              <a:xfrm>
                <a:off x="1804" y="-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7685" name="Freeform 37"/>
              <p:cNvSpPr>
                <a:spLocks/>
              </p:cNvSpPr>
              <p:nvPr userDrawn="1"/>
            </p:nvSpPr>
            <p:spPr bwMode="hidden">
              <a:xfrm>
                <a:off x="985" y="99"/>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686" name="Freeform 38"/>
              <p:cNvSpPr>
                <a:spLocks/>
              </p:cNvSpPr>
              <p:nvPr userDrawn="1"/>
            </p:nvSpPr>
            <p:spPr bwMode="hidden">
              <a:xfrm rot="3318475">
                <a:off x="186" y="-9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687" name="Freeform 39"/>
              <p:cNvSpPr>
                <a:spLocks/>
              </p:cNvSpPr>
              <p:nvPr userDrawn="1"/>
            </p:nvSpPr>
            <p:spPr bwMode="hidden">
              <a:xfrm rot="20976686" flipH="1">
                <a:off x="852" y="126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88" name="Freeform 40"/>
              <p:cNvSpPr>
                <a:spLocks/>
              </p:cNvSpPr>
              <p:nvPr userDrawn="1"/>
            </p:nvSpPr>
            <p:spPr bwMode="hidden">
              <a:xfrm>
                <a:off x="185" y="95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689" name="Freeform 41"/>
              <p:cNvSpPr>
                <a:spLocks/>
              </p:cNvSpPr>
              <p:nvPr userDrawn="1"/>
            </p:nvSpPr>
            <p:spPr bwMode="hidden">
              <a:xfrm rot="16244410" flipH="1">
                <a:off x="1487" y="1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690" name="Freeform 42"/>
              <p:cNvSpPr>
                <a:spLocks/>
              </p:cNvSpPr>
              <p:nvPr userDrawn="1"/>
            </p:nvSpPr>
            <p:spPr bwMode="hidden">
              <a:xfrm rot="2428453">
                <a:off x="-162" y="1684"/>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691" name="Freeform 43"/>
              <p:cNvSpPr>
                <a:spLocks/>
              </p:cNvSpPr>
              <p:nvPr userDrawn="1"/>
            </p:nvSpPr>
            <p:spPr bwMode="hidden">
              <a:xfrm rot="6284068">
                <a:off x="1296" y="94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92" name="Freeform 44"/>
              <p:cNvSpPr>
                <a:spLocks/>
              </p:cNvSpPr>
              <p:nvPr userDrawn="1"/>
            </p:nvSpPr>
            <p:spPr bwMode="hidden">
              <a:xfrm rot="19272242" flipV="1">
                <a:off x="928" y="8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693" name="Freeform 45"/>
              <p:cNvSpPr>
                <a:spLocks/>
              </p:cNvSpPr>
              <p:nvPr userDrawn="1"/>
            </p:nvSpPr>
            <p:spPr bwMode="hidden">
              <a:xfrm rot="563450" flipH="1">
                <a:off x="-20" y="23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694" name="Freeform 46"/>
              <p:cNvSpPr>
                <a:spLocks/>
              </p:cNvSpPr>
              <p:nvPr userDrawn="1"/>
            </p:nvSpPr>
            <p:spPr bwMode="hidden">
              <a:xfrm>
                <a:off x="3305" y="87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695" name="Freeform 47"/>
              <p:cNvSpPr>
                <a:spLocks/>
              </p:cNvSpPr>
              <p:nvPr userDrawn="1"/>
            </p:nvSpPr>
            <p:spPr bwMode="hidden">
              <a:xfrm>
                <a:off x="2191" y="46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696" name="Freeform 48"/>
              <p:cNvSpPr>
                <a:spLocks/>
              </p:cNvSpPr>
              <p:nvPr userDrawn="1"/>
            </p:nvSpPr>
            <p:spPr bwMode="hidden">
              <a:xfrm>
                <a:off x="2075" y="1119"/>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697" name="Freeform 49"/>
              <p:cNvSpPr>
                <a:spLocks/>
              </p:cNvSpPr>
              <p:nvPr userDrawn="1"/>
            </p:nvSpPr>
            <p:spPr bwMode="hidden">
              <a:xfrm>
                <a:off x="2816" y="163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698" name="Freeform 50"/>
              <p:cNvSpPr>
                <a:spLocks/>
              </p:cNvSpPr>
              <p:nvPr userDrawn="1"/>
            </p:nvSpPr>
            <p:spPr bwMode="hidden">
              <a:xfrm>
                <a:off x="3899" y="-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7699" name="Freeform 51"/>
              <p:cNvSpPr>
                <a:spLocks/>
              </p:cNvSpPr>
              <p:nvPr userDrawn="1"/>
            </p:nvSpPr>
            <p:spPr bwMode="hidden">
              <a:xfrm>
                <a:off x="3080" y="99"/>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700" name="Freeform 52"/>
              <p:cNvSpPr>
                <a:spLocks/>
              </p:cNvSpPr>
              <p:nvPr userDrawn="1"/>
            </p:nvSpPr>
            <p:spPr bwMode="hidden">
              <a:xfrm rot="3318475">
                <a:off x="2005" y="5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701" name="Freeform 53"/>
              <p:cNvSpPr>
                <a:spLocks/>
              </p:cNvSpPr>
              <p:nvPr userDrawn="1"/>
            </p:nvSpPr>
            <p:spPr bwMode="hidden">
              <a:xfrm rot="20976686" flipH="1">
                <a:off x="2947" y="126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702" name="Freeform 54"/>
              <p:cNvSpPr>
                <a:spLocks/>
              </p:cNvSpPr>
              <p:nvPr userDrawn="1"/>
            </p:nvSpPr>
            <p:spPr bwMode="hidden">
              <a:xfrm>
                <a:off x="1908" y="107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703" name="Freeform 55"/>
              <p:cNvSpPr>
                <a:spLocks/>
              </p:cNvSpPr>
              <p:nvPr userDrawn="1"/>
            </p:nvSpPr>
            <p:spPr bwMode="hidden">
              <a:xfrm rot="16244410" flipH="1">
                <a:off x="3582" y="1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704" name="Freeform 56"/>
              <p:cNvSpPr>
                <a:spLocks/>
              </p:cNvSpPr>
              <p:nvPr userDrawn="1"/>
            </p:nvSpPr>
            <p:spPr bwMode="hidden">
              <a:xfrm rot="2428453">
                <a:off x="1933" y="1684"/>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705" name="Freeform 57"/>
              <p:cNvSpPr>
                <a:spLocks/>
              </p:cNvSpPr>
              <p:nvPr userDrawn="1"/>
            </p:nvSpPr>
            <p:spPr bwMode="hidden">
              <a:xfrm rot="6284068">
                <a:off x="3391" y="94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06" name="Freeform 58"/>
              <p:cNvSpPr>
                <a:spLocks/>
              </p:cNvSpPr>
              <p:nvPr userDrawn="1"/>
            </p:nvSpPr>
            <p:spPr bwMode="hidden">
              <a:xfrm rot="19272242" flipV="1">
                <a:off x="3023" y="8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07" name="Freeform 59"/>
              <p:cNvSpPr>
                <a:spLocks/>
              </p:cNvSpPr>
              <p:nvPr userDrawn="1"/>
            </p:nvSpPr>
            <p:spPr bwMode="hidden">
              <a:xfrm rot="563450" flipH="1">
                <a:off x="1847" y="23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708" name="Freeform 60"/>
              <p:cNvSpPr>
                <a:spLocks/>
              </p:cNvSpPr>
              <p:nvPr userDrawn="1"/>
            </p:nvSpPr>
            <p:spPr bwMode="hidden">
              <a:xfrm flipH="1">
                <a:off x="5075" y="867"/>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709" name="Freeform 61"/>
              <p:cNvSpPr>
                <a:spLocks/>
              </p:cNvSpPr>
              <p:nvPr userDrawn="1"/>
            </p:nvSpPr>
            <p:spPr bwMode="hidden">
              <a:xfrm>
                <a:off x="4287" y="475"/>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710" name="Freeform 62"/>
              <p:cNvSpPr>
                <a:spLocks/>
              </p:cNvSpPr>
              <p:nvPr userDrawn="1"/>
            </p:nvSpPr>
            <p:spPr bwMode="hidden">
              <a:xfrm>
                <a:off x="4171" y="1128"/>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711" name="Freeform 63"/>
              <p:cNvSpPr>
                <a:spLocks/>
              </p:cNvSpPr>
              <p:nvPr userDrawn="1"/>
            </p:nvSpPr>
            <p:spPr bwMode="hidden">
              <a:xfrm>
                <a:off x="5092" y="157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712" name="Freeform 64"/>
              <p:cNvSpPr>
                <a:spLocks/>
              </p:cNvSpPr>
              <p:nvPr userDrawn="1"/>
            </p:nvSpPr>
            <p:spPr bwMode="hidden">
              <a:xfrm>
                <a:off x="4828" y="24"/>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713" name="Freeform 65"/>
              <p:cNvSpPr>
                <a:spLocks/>
              </p:cNvSpPr>
              <p:nvPr userDrawn="1"/>
            </p:nvSpPr>
            <p:spPr bwMode="hidden">
              <a:xfrm rot="3318475">
                <a:off x="4137" y="-4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714" name="Freeform 66"/>
              <p:cNvSpPr>
                <a:spLocks/>
              </p:cNvSpPr>
              <p:nvPr userDrawn="1"/>
            </p:nvSpPr>
            <p:spPr bwMode="hidden">
              <a:xfrm rot="20976686" flipH="1">
                <a:off x="5043" y="127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715" name="Freeform 67"/>
              <p:cNvSpPr>
                <a:spLocks/>
              </p:cNvSpPr>
              <p:nvPr userDrawn="1"/>
            </p:nvSpPr>
            <p:spPr bwMode="hidden">
              <a:xfrm>
                <a:off x="4328" y="949"/>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716" name="Freeform 68"/>
              <p:cNvSpPr>
                <a:spLocks/>
              </p:cNvSpPr>
              <p:nvPr userDrawn="1"/>
            </p:nvSpPr>
            <p:spPr bwMode="hidden">
              <a:xfrm rot="16244410" flipH="1">
                <a:off x="5172" y="321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717" name="Freeform 69"/>
              <p:cNvSpPr>
                <a:spLocks/>
              </p:cNvSpPr>
              <p:nvPr userDrawn="1"/>
            </p:nvSpPr>
            <p:spPr bwMode="hidden">
              <a:xfrm rot="2428453">
                <a:off x="4161" y="1609"/>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718" name="Freeform 70"/>
              <p:cNvSpPr>
                <a:spLocks/>
              </p:cNvSpPr>
              <p:nvPr userDrawn="1"/>
            </p:nvSpPr>
            <p:spPr bwMode="hidden">
              <a:xfrm rot="6284068">
                <a:off x="4899" y="77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19" name="Freeform 71"/>
              <p:cNvSpPr>
                <a:spLocks/>
              </p:cNvSpPr>
              <p:nvPr userDrawn="1"/>
            </p:nvSpPr>
            <p:spPr bwMode="hidden">
              <a:xfrm rot="21011466" flipV="1">
                <a:off x="5122" y="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20" name="Freeform 72"/>
              <p:cNvSpPr>
                <a:spLocks/>
              </p:cNvSpPr>
              <p:nvPr userDrawn="1"/>
            </p:nvSpPr>
            <p:spPr bwMode="hidden">
              <a:xfrm rot="563450" flipH="1">
                <a:off x="3823" y="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7721" name="Freeform 73"/>
              <p:cNvSpPr>
                <a:spLocks/>
              </p:cNvSpPr>
              <p:nvPr userDrawn="1"/>
            </p:nvSpPr>
            <p:spPr bwMode="hidden">
              <a:xfrm rot="6521641">
                <a:off x="5097" y="2955"/>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7722" name="Freeform 74"/>
              <p:cNvSpPr>
                <a:spLocks/>
              </p:cNvSpPr>
              <p:nvPr userDrawn="1"/>
            </p:nvSpPr>
            <p:spPr bwMode="hidden">
              <a:xfrm>
                <a:off x="4287" y="2587"/>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7723" name="Freeform 75"/>
              <p:cNvSpPr>
                <a:spLocks/>
              </p:cNvSpPr>
              <p:nvPr userDrawn="1"/>
            </p:nvSpPr>
            <p:spPr bwMode="hidden">
              <a:xfrm>
                <a:off x="4171" y="3240"/>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7724" name="Freeform 76"/>
              <p:cNvSpPr>
                <a:spLocks/>
              </p:cNvSpPr>
              <p:nvPr userDrawn="1"/>
            </p:nvSpPr>
            <p:spPr bwMode="hidden">
              <a:xfrm rot="5844778">
                <a:off x="5044" y="361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7725" name="Freeform 77"/>
              <p:cNvSpPr>
                <a:spLocks/>
              </p:cNvSpPr>
              <p:nvPr userDrawn="1"/>
            </p:nvSpPr>
            <p:spPr bwMode="hidden">
              <a:xfrm>
                <a:off x="4852" y="204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7726" name="Freeform 78"/>
              <p:cNvSpPr>
                <a:spLocks/>
              </p:cNvSpPr>
              <p:nvPr userDrawn="1"/>
            </p:nvSpPr>
            <p:spPr bwMode="hidden">
              <a:xfrm rot="3318475">
                <a:off x="4101" y="201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7727" name="Freeform 79"/>
              <p:cNvSpPr>
                <a:spLocks/>
              </p:cNvSpPr>
              <p:nvPr userDrawn="1"/>
            </p:nvSpPr>
            <p:spPr bwMode="hidden">
              <a:xfrm rot="20976686" flipH="1">
                <a:off x="4923" y="368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7728" name="Freeform 80"/>
              <p:cNvSpPr>
                <a:spLocks/>
              </p:cNvSpPr>
              <p:nvPr userDrawn="1"/>
            </p:nvSpPr>
            <p:spPr bwMode="hidden">
              <a:xfrm>
                <a:off x="4004" y="3193"/>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7729" name="Freeform 81"/>
              <p:cNvSpPr>
                <a:spLocks/>
              </p:cNvSpPr>
              <p:nvPr userDrawn="1"/>
            </p:nvSpPr>
            <p:spPr bwMode="hidden">
              <a:xfrm rot="6820033">
                <a:off x="4161" y="363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7730" name="Freeform 82"/>
              <p:cNvSpPr>
                <a:spLocks/>
              </p:cNvSpPr>
              <p:nvPr userDrawn="1"/>
            </p:nvSpPr>
            <p:spPr bwMode="hidden">
              <a:xfrm rot="6284068">
                <a:off x="4587" y="257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31" name="Freeform 83"/>
              <p:cNvSpPr>
                <a:spLocks/>
              </p:cNvSpPr>
              <p:nvPr userDrawn="1"/>
            </p:nvSpPr>
            <p:spPr bwMode="hidden">
              <a:xfrm rot="15949041" flipV="1">
                <a:off x="5116" y="210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7732" name="Freeform 84"/>
              <p:cNvSpPr>
                <a:spLocks/>
              </p:cNvSpPr>
              <p:nvPr userDrawn="1"/>
            </p:nvSpPr>
            <p:spPr bwMode="hidden">
              <a:xfrm rot="563450" flipH="1">
                <a:off x="3979" y="24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grpSp>
        <p:grpSp>
          <p:nvGrpSpPr>
            <p:cNvPr id="27733" name="Group 85"/>
            <p:cNvGrpSpPr>
              <a:grpSpLocks/>
            </p:cNvGrpSpPr>
            <p:nvPr userDrawn="1"/>
          </p:nvGrpSpPr>
          <p:grpSpPr bwMode="auto">
            <a:xfrm>
              <a:off x="76" y="1909"/>
              <a:ext cx="5577" cy="1251"/>
              <a:chOff x="76" y="1909"/>
              <a:chExt cx="5577" cy="1251"/>
            </a:xfrm>
          </p:grpSpPr>
          <p:sp>
            <p:nvSpPr>
              <p:cNvPr id="27734" name="Freeform 86"/>
              <p:cNvSpPr>
                <a:spLocks/>
              </p:cNvSpPr>
              <p:nvPr/>
            </p:nvSpPr>
            <p:spPr bwMode="ltGray">
              <a:xfrm rot="-3632084">
                <a:off x="225" y="2083"/>
                <a:ext cx="1123" cy="1031"/>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rgbClr val="808080">
                  <a:alpha val="50000"/>
                </a:srgbClr>
              </a:solidFill>
              <a:ln w="9525" cap="flat" cmpd="sng">
                <a:noFill/>
                <a:prstDash val="solid"/>
                <a:round/>
                <a:headEnd type="none" w="med" len="med"/>
                <a:tailEnd type="none" w="med" len="med"/>
              </a:ln>
              <a:effectLst/>
            </p:spPr>
            <p:txBody>
              <a:bodyPr wrap="none" anchor="ctr"/>
              <a:lstStyle/>
              <a:p>
                <a:endParaRPr lang="en-IN"/>
              </a:p>
            </p:txBody>
          </p:sp>
          <p:grpSp>
            <p:nvGrpSpPr>
              <p:cNvPr id="27735" name="Group 87"/>
              <p:cNvGrpSpPr>
                <a:grpSpLocks/>
              </p:cNvGrpSpPr>
              <p:nvPr/>
            </p:nvGrpSpPr>
            <p:grpSpPr bwMode="auto">
              <a:xfrm>
                <a:off x="144" y="2221"/>
                <a:ext cx="5509" cy="141"/>
                <a:chOff x="150" y="543"/>
                <a:chExt cx="5309" cy="200"/>
              </a:xfrm>
            </p:grpSpPr>
            <p:sp>
              <p:nvSpPr>
                <p:cNvPr id="27736" name="AutoShape 88"/>
                <p:cNvSpPr>
                  <a:spLocks noChangeArrowheads="1"/>
                </p:cNvSpPr>
                <p:nvPr/>
              </p:nvSpPr>
              <p:spPr bwMode="ltGray">
                <a:xfrm>
                  <a:off x="150" y="543"/>
                  <a:ext cx="5309" cy="200"/>
                </a:xfrm>
                <a:prstGeom prst="roundRect">
                  <a:avLst>
                    <a:gd name="adj" fmla="val 50000"/>
                  </a:avLst>
                </a:prstGeom>
                <a:solidFill>
                  <a:srgbClr val="808080">
                    <a:alpha val="50000"/>
                  </a:srgbClr>
                </a:solidFill>
                <a:ln w="9525">
                  <a:noFill/>
                  <a:round/>
                  <a:headEnd/>
                  <a:tailEnd/>
                </a:ln>
                <a:effectLst/>
              </p:spPr>
              <p:txBody>
                <a:bodyPr wrap="none" anchor="ctr"/>
                <a:lstStyle/>
                <a:p>
                  <a:endParaRPr lang="en-IN"/>
                </a:p>
              </p:txBody>
            </p:sp>
            <p:sp>
              <p:nvSpPr>
                <p:cNvPr id="27737" name="Rectangle 89"/>
                <p:cNvSpPr>
                  <a:spLocks noChangeArrowheads="1"/>
                </p:cNvSpPr>
                <p:nvPr/>
              </p:nvSpPr>
              <p:spPr bwMode="ltGray">
                <a:xfrm>
                  <a:off x="175" y="600"/>
                  <a:ext cx="5251" cy="50"/>
                </a:xfrm>
                <a:prstGeom prst="rect">
                  <a:avLst/>
                </a:prstGeom>
                <a:solidFill>
                  <a:srgbClr val="808080">
                    <a:alpha val="50000"/>
                  </a:srgbClr>
                </a:solidFill>
                <a:ln w="9525">
                  <a:noFill/>
                  <a:miter lim="800000"/>
                  <a:headEnd/>
                  <a:tailEnd/>
                </a:ln>
                <a:effectLst/>
              </p:spPr>
              <p:txBody>
                <a:bodyPr wrap="none" anchor="ctr"/>
                <a:lstStyle/>
                <a:p>
                  <a:endParaRPr lang="en-IN"/>
                </a:p>
              </p:txBody>
            </p:sp>
          </p:grpSp>
          <p:grpSp>
            <p:nvGrpSpPr>
              <p:cNvPr id="27738" name="Group 90"/>
              <p:cNvGrpSpPr>
                <a:grpSpLocks/>
              </p:cNvGrpSpPr>
              <p:nvPr/>
            </p:nvGrpSpPr>
            <p:grpSpPr bwMode="auto">
              <a:xfrm>
                <a:off x="76" y="2164"/>
                <a:ext cx="5509" cy="141"/>
                <a:chOff x="150" y="543"/>
                <a:chExt cx="5309" cy="200"/>
              </a:xfrm>
            </p:grpSpPr>
            <p:sp>
              <p:nvSpPr>
                <p:cNvPr id="27739" name="AutoShape 91"/>
                <p:cNvSpPr>
                  <a:spLocks noChangeArrowheads="1"/>
                </p:cNvSpPr>
                <p:nvPr/>
              </p:nvSpPr>
              <p:spPr bwMode="auto">
                <a:xfrm>
                  <a:off x="150" y="543"/>
                  <a:ext cx="5309" cy="200"/>
                </a:xfrm>
                <a:prstGeom prst="roundRect">
                  <a:avLst>
                    <a:gd name="adj" fmla="val 50000"/>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9525">
                  <a:noFill/>
                  <a:round/>
                  <a:headEnd/>
                  <a:tailEnd/>
                </a:ln>
                <a:effectLst/>
              </p:spPr>
              <p:txBody>
                <a:bodyPr wrap="none" anchor="ctr"/>
                <a:lstStyle/>
                <a:p>
                  <a:endParaRPr lang="en-IN"/>
                </a:p>
              </p:txBody>
            </p:sp>
            <p:sp>
              <p:nvSpPr>
                <p:cNvPr id="27740" name="Rectangle 92"/>
                <p:cNvSpPr>
                  <a:spLocks noChangeArrowheads="1"/>
                </p:cNvSpPr>
                <p:nvPr/>
              </p:nvSpPr>
              <p:spPr bwMode="auto">
                <a:xfrm>
                  <a:off x="175" y="600"/>
                  <a:ext cx="5251" cy="50"/>
                </a:xfrm>
                <a:prstGeom prst="rect">
                  <a:avLst/>
                </a:prstGeom>
                <a:gradFill rotWithShape="0">
                  <a:gsLst>
                    <a:gs pos="0">
                      <a:srgbClr val="B2B2B2"/>
                    </a:gs>
                    <a:gs pos="50000">
                      <a:srgbClr val="B2B2B2">
                        <a:gamma/>
                        <a:tint val="27451"/>
                        <a:invGamma/>
                      </a:srgbClr>
                    </a:gs>
                    <a:gs pos="100000">
                      <a:srgbClr val="B2B2B2"/>
                    </a:gs>
                  </a:gsLst>
                  <a:lin ang="5400000" scaled="1"/>
                </a:gradFill>
                <a:ln w="9525">
                  <a:noFill/>
                  <a:miter lim="800000"/>
                  <a:headEnd/>
                  <a:tailEnd/>
                </a:ln>
                <a:effectLst/>
              </p:spPr>
              <p:txBody>
                <a:bodyPr wrap="none" anchor="ctr"/>
                <a:lstStyle/>
                <a:p>
                  <a:endParaRPr lang="en-IN"/>
                </a:p>
              </p:txBody>
            </p:sp>
          </p:grpSp>
          <p:grpSp>
            <p:nvGrpSpPr>
              <p:cNvPr id="27741" name="Group 93"/>
              <p:cNvGrpSpPr>
                <a:grpSpLocks/>
              </p:cNvGrpSpPr>
              <p:nvPr/>
            </p:nvGrpSpPr>
            <p:grpSpPr bwMode="auto">
              <a:xfrm rot="-3629538">
                <a:off x="242" y="1946"/>
                <a:ext cx="1025" cy="952"/>
                <a:chOff x="1016" y="940"/>
                <a:chExt cx="2844" cy="2644"/>
              </a:xfrm>
            </p:grpSpPr>
            <p:sp>
              <p:nvSpPr>
                <p:cNvPr id="27742" name="Freeform 94"/>
                <p:cNvSpPr>
                  <a:spLocks/>
                </p:cNvSpPr>
                <p:nvPr/>
              </p:nvSpPr>
              <p:spPr bwMode="auto">
                <a:xfrm>
                  <a:off x="1016" y="970"/>
                  <a:ext cx="2844" cy="2614"/>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chemeClr val="accent1"/>
                </a:solidFill>
                <a:ln w="12700" cmpd="sng">
                  <a:noFill/>
                  <a:round/>
                  <a:headEnd/>
                  <a:tailEnd/>
                </a:ln>
                <a:effectLst/>
              </p:spPr>
              <p:txBody>
                <a:bodyPr wrap="none" anchor="ctr"/>
                <a:lstStyle/>
                <a:p>
                  <a:endParaRPr lang="en-IN"/>
                </a:p>
              </p:txBody>
            </p:sp>
            <p:sp>
              <p:nvSpPr>
                <p:cNvPr id="27743" name="Freeform 95"/>
                <p:cNvSpPr>
                  <a:spLocks/>
                </p:cNvSpPr>
                <p:nvPr/>
              </p:nvSpPr>
              <p:spPr bwMode="auto">
                <a:xfrm>
                  <a:off x="1068" y="985"/>
                  <a:ext cx="642" cy="1919"/>
                </a:xfrm>
                <a:custGeom>
                  <a:avLst/>
                  <a:gdLst/>
                  <a:ahLst/>
                  <a:cxnLst>
                    <a:cxn ang="0">
                      <a:pos x="209" y="42"/>
                    </a:cxn>
                    <a:cxn ang="0">
                      <a:pos x="1" y="551"/>
                    </a:cxn>
                    <a:cxn ang="0">
                      <a:pos x="218" y="1319"/>
                    </a:cxn>
                    <a:cxn ang="0">
                      <a:pos x="518" y="1845"/>
                    </a:cxn>
                    <a:cxn ang="0">
                      <a:pos x="551" y="1761"/>
                    </a:cxn>
                    <a:cxn ang="0">
                      <a:pos x="259" y="1060"/>
                    </a:cxn>
                    <a:cxn ang="0">
                      <a:pos x="218" y="559"/>
                    </a:cxn>
                    <a:cxn ang="0">
                      <a:pos x="343" y="192"/>
                    </a:cxn>
                    <a:cxn ang="0">
                      <a:pos x="476" y="117"/>
                    </a:cxn>
                    <a:cxn ang="0">
                      <a:pos x="635" y="58"/>
                    </a:cxn>
                    <a:cxn ang="0">
                      <a:pos x="518" y="8"/>
                    </a:cxn>
                    <a:cxn ang="0">
                      <a:pos x="326" y="8"/>
                    </a:cxn>
                    <a:cxn ang="0">
                      <a:pos x="209" y="42"/>
                    </a:cxn>
                  </a:cxnLst>
                  <a:rect l="0" t="0" r="r" b="b"/>
                  <a:pathLst>
                    <a:path w="642" h="1919">
                      <a:moveTo>
                        <a:pt x="209" y="42"/>
                      </a:moveTo>
                      <a:cubicBezTo>
                        <a:pt x="59" y="125"/>
                        <a:pt x="0" y="338"/>
                        <a:pt x="1" y="551"/>
                      </a:cubicBezTo>
                      <a:cubicBezTo>
                        <a:pt x="2" y="764"/>
                        <a:pt x="132" y="1103"/>
                        <a:pt x="218" y="1319"/>
                      </a:cubicBezTo>
                      <a:cubicBezTo>
                        <a:pt x="304" y="1535"/>
                        <a:pt x="462" y="1771"/>
                        <a:pt x="518" y="1845"/>
                      </a:cubicBezTo>
                      <a:cubicBezTo>
                        <a:pt x="574" y="1919"/>
                        <a:pt x="594" y="1892"/>
                        <a:pt x="551" y="1761"/>
                      </a:cubicBezTo>
                      <a:cubicBezTo>
                        <a:pt x="508" y="1630"/>
                        <a:pt x="314" y="1260"/>
                        <a:pt x="259" y="1060"/>
                      </a:cubicBezTo>
                      <a:cubicBezTo>
                        <a:pt x="204" y="860"/>
                        <a:pt x="204" y="704"/>
                        <a:pt x="218" y="559"/>
                      </a:cubicBezTo>
                      <a:cubicBezTo>
                        <a:pt x="232" y="414"/>
                        <a:pt x="300" y="266"/>
                        <a:pt x="343" y="192"/>
                      </a:cubicBezTo>
                      <a:cubicBezTo>
                        <a:pt x="386" y="118"/>
                        <a:pt x="427" y="139"/>
                        <a:pt x="476" y="117"/>
                      </a:cubicBezTo>
                      <a:cubicBezTo>
                        <a:pt x="525" y="95"/>
                        <a:pt x="628" y="76"/>
                        <a:pt x="635" y="58"/>
                      </a:cubicBezTo>
                      <a:cubicBezTo>
                        <a:pt x="642" y="40"/>
                        <a:pt x="569" y="16"/>
                        <a:pt x="518" y="8"/>
                      </a:cubicBezTo>
                      <a:cubicBezTo>
                        <a:pt x="467" y="0"/>
                        <a:pt x="378" y="2"/>
                        <a:pt x="326" y="8"/>
                      </a:cubicBezTo>
                      <a:cubicBezTo>
                        <a:pt x="274" y="14"/>
                        <a:pt x="259" y="0"/>
                        <a:pt x="209" y="42"/>
                      </a:cubicBezTo>
                      <a:close/>
                    </a:path>
                  </a:pathLst>
                </a:custGeom>
                <a:gradFill rotWithShape="0">
                  <a:gsLst>
                    <a:gs pos="0">
                      <a:schemeClr val="accent1">
                        <a:gamma/>
                        <a:shade val="75686"/>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endParaRPr lang="en-IN"/>
                </a:p>
              </p:txBody>
            </p:sp>
            <p:sp>
              <p:nvSpPr>
                <p:cNvPr id="27744" name="Freeform 96"/>
                <p:cNvSpPr>
                  <a:spLocks/>
                </p:cNvSpPr>
                <p:nvPr/>
              </p:nvSpPr>
              <p:spPr bwMode="auto">
                <a:xfrm>
                  <a:off x="1196" y="940"/>
                  <a:ext cx="2411" cy="630"/>
                </a:xfrm>
                <a:custGeom>
                  <a:avLst/>
                  <a:gdLst/>
                  <a:ahLst/>
                  <a:cxnLst>
                    <a:cxn ang="0">
                      <a:pos x="11" y="117"/>
                    </a:cxn>
                    <a:cxn ang="0">
                      <a:pos x="250" y="10"/>
                    </a:cxn>
                    <a:cxn ang="0">
                      <a:pos x="765" y="58"/>
                    </a:cxn>
                    <a:cxn ang="0">
                      <a:pos x="1574" y="256"/>
                    </a:cxn>
                    <a:cxn ang="0">
                      <a:pos x="2162" y="470"/>
                    </a:cxn>
                    <a:cxn ang="0">
                      <a:pos x="2359" y="586"/>
                    </a:cxn>
                    <a:cxn ang="0">
                      <a:pos x="2307" y="601"/>
                    </a:cxn>
                    <a:cxn ang="0">
                      <a:pos x="1741" y="415"/>
                    </a:cxn>
                    <a:cxn ang="0">
                      <a:pos x="874" y="212"/>
                    </a:cxn>
                    <a:cxn ang="0">
                      <a:pos x="382" y="179"/>
                    </a:cxn>
                    <a:cxn ang="0">
                      <a:pos x="198" y="270"/>
                    </a:cxn>
                    <a:cxn ang="0">
                      <a:pos x="31" y="187"/>
                    </a:cxn>
                    <a:cxn ang="0">
                      <a:pos x="11" y="117"/>
                    </a:cxn>
                  </a:cxnLst>
                  <a:rect l="0" t="0" r="r" b="b"/>
                  <a:pathLst>
                    <a:path w="2411" h="630">
                      <a:moveTo>
                        <a:pt x="11" y="117"/>
                      </a:moveTo>
                      <a:cubicBezTo>
                        <a:pt x="41" y="92"/>
                        <a:pt x="124" y="20"/>
                        <a:pt x="250" y="10"/>
                      </a:cubicBezTo>
                      <a:cubicBezTo>
                        <a:pt x="375" y="0"/>
                        <a:pt x="545" y="18"/>
                        <a:pt x="765" y="58"/>
                      </a:cubicBezTo>
                      <a:cubicBezTo>
                        <a:pt x="986" y="100"/>
                        <a:pt x="1341" y="187"/>
                        <a:pt x="1574" y="256"/>
                      </a:cubicBezTo>
                      <a:cubicBezTo>
                        <a:pt x="1807" y="324"/>
                        <a:pt x="2032" y="415"/>
                        <a:pt x="2162" y="470"/>
                      </a:cubicBezTo>
                      <a:cubicBezTo>
                        <a:pt x="2293" y="525"/>
                        <a:pt x="2336" y="565"/>
                        <a:pt x="2359" y="586"/>
                      </a:cubicBezTo>
                      <a:cubicBezTo>
                        <a:pt x="2383" y="607"/>
                        <a:pt x="2411" y="630"/>
                        <a:pt x="2307" y="601"/>
                      </a:cubicBezTo>
                      <a:cubicBezTo>
                        <a:pt x="2204" y="573"/>
                        <a:pt x="1980" y="481"/>
                        <a:pt x="1741" y="415"/>
                      </a:cubicBezTo>
                      <a:cubicBezTo>
                        <a:pt x="1502" y="351"/>
                        <a:pt x="1100" y="251"/>
                        <a:pt x="874" y="212"/>
                      </a:cubicBezTo>
                      <a:cubicBezTo>
                        <a:pt x="648" y="173"/>
                        <a:pt x="495" y="169"/>
                        <a:pt x="382" y="179"/>
                      </a:cubicBezTo>
                      <a:cubicBezTo>
                        <a:pt x="269" y="189"/>
                        <a:pt x="256" y="269"/>
                        <a:pt x="198" y="270"/>
                      </a:cubicBezTo>
                      <a:cubicBezTo>
                        <a:pt x="140" y="271"/>
                        <a:pt x="62" y="212"/>
                        <a:pt x="31" y="187"/>
                      </a:cubicBezTo>
                      <a:cubicBezTo>
                        <a:pt x="0" y="162"/>
                        <a:pt x="15" y="132"/>
                        <a:pt x="11" y="117"/>
                      </a:cubicBezTo>
                      <a:close/>
                    </a:path>
                  </a:pathLst>
                </a:custGeom>
                <a:gradFill rotWithShape="0">
                  <a:gsLst>
                    <a:gs pos="0">
                      <a:schemeClr val="accent1">
                        <a:gamma/>
                        <a:shade val="75686"/>
                        <a:invGamma/>
                      </a:schemeClr>
                    </a:gs>
                    <a:gs pos="100000">
                      <a:schemeClr val="accent1"/>
                    </a:gs>
                  </a:gsLst>
                  <a:lin ang="5400000" scaled="1"/>
                </a:gradFill>
                <a:ln w="9525">
                  <a:noFill/>
                  <a:round/>
                  <a:headEnd/>
                  <a:tailEnd/>
                </a:ln>
                <a:effectLst/>
              </p:spPr>
              <p:txBody>
                <a:bodyPr wrap="none" anchor="ctr"/>
                <a:lstStyle/>
                <a:p>
                  <a:endParaRPr lang="en-IN"/>
                </a:p>
              </p:txBody>
            </p:sp>
            <p:sp>
              <p:nvSpPr>
                <p:cNvPr id="27745" name="Freeform 97"/>
                <p:cNvSpPr>
                  <a:spLocks/>
                </p:cNvSpPr>
                <p:nvPr/>
              </p:nvSpPr>
              <p:spPr bwMode="auto">
                <a:xfrm>
                  <a:off x="1849" y="1637"/>
                  <a:ext cx="1547" cy="1502"/>
                </a:xfrm>
                <a:custGeom>
                  <a:avLst/>
                  <a:gdLst/>
                  <a:ahLst/>
                  <a:cxnLst>
                    <a:cxn ang="0">
                      <a:pos x="54" y="275"/>
                    </a:cxn>
                    <a:cxn ang="0">
                      <a:pos x="388" y="33"/>
                    </a:cxn>
                    <a:cxn ang="0">
                      <a:pos x="1323" y="74"/>
                    </a:cxn>
                    <a:cxn ang="0">
                      <a:pos x="1448" y="149"/>
                    </a:cxn>
                    <a:cxn ang="0">
                      <a:pos x="730" y="108"/>
                    </a:cxn>
                    <a:cxn ang="0">
                      <a:pos x="305" y="216"/>
                    </a:cxn>
                    <a:cxn ang="0">
                      <a:pos x="146" y="525"/>
                    </a:cxn>
                    <a:cxn ang="0">
                      <a:pos x="246" y="1126"/>
                    </a:cxn>
                    <a:cxn ang="0">
                      <a:pos x="338" y="1435"/>
                    </a:cxn>
                    <a:cxn ang="0">
                      <a:pos x="280" y="1435"/>
                    </a:cxn>
                    <a:cxn ang="0">
                      <a:pos x="121" y="1034"/>
                    </a:cxn>
                    <a:cxn ang="0">
                      <a:pos x="38" y="617"/>
                    </a:cxn>
                    <a:cxn ang="0">
                      <a:pos x="54" y="275"/>
                    </a:cxn>
                  </a:cxnLst>
                  <a:rect l="0" t="0" r="r" b="b"/>
                  <a:pathLst>
                    <a:path w="1547" h="1502">
                      <a:moveTo>
                        <a:pt x="54" y="275"/>
                      </a:moveTo>
                      <a:cubicBezTo>
                        <a:pt x="112" y="178"/>
                        <a:pt x="177" y="66"/>
                        <a:pt x="388" y="33"/>
                      </a:cubicBezTo>
                      <a:cubicBezTo>
                        <a:pt x="599" y="0"/>
                        <a:pt x="1146" y="55"/>
                        <a:pt x="1323" y="74"/>
                      </a:cubicBezTo>
                      <a:cubicBezTo>
                        <a:pt x="1500" y="93"/>
                        <a:pt x="1547" y="143"/>
                        <a:pt x="1448" y="149"/>
                      </a:cubicBezTo>
                      <a:cubicBezTo>
                        <a:pt x="1349" y="155"/>
                        <a:pt x="920" y="97"/>
                        <a:pt x="730" y="108"/>
                      </a:cubicBezTo>
                      <a:cubicBezTo>
                        <a:pt x="540" y="119"/>
                        <a:pt x="402" y="147"/>
                        <a:pt x="305" y="216"/>
                      </a:cubicBezTo>
                      <a:cubicBezTo>
                        <a:pt x="208" y="285"/>
                        <a:pt x="156" y="373"/>
                        <a:pt x="146" y="525"/>
                      </a:cubicBezTo>
                      <a:cubicBezTo>
                        <a:pt x="136" y="677"/>
                        <a:pt x="214" y="974"/>
                        <a:pt x="246" y="1126"/>
                      </a:cubicBezTo>
                      <a:cubicBezTo>
                        <a:pt x="278" y="1278"/>
                        <a:pt x="332" y="1383"/>
                        <a:pt x="338" y="1435"/>
                      </a:cubicBezTo>
                      <a:cubicBezTo>
                        <a:pt x="344" y="1487"/>
                        <a:pt x="316" y="1502"/>
                        <a:pt x="280" y="1435"/>
                      </a:cubicBezTo>
                      <a:cubicBezTo>
                        <a:pt x="244" y="1368"/>
                        <a:pt x="161" y="1170"/>
                        <a:pt x="121" y="1034"/>
                      </a:cubicBezTo>
                      <a:cubicBezTo>
                        <a:pt x="81" y="898"/>
                        <a:pt x="49" y="743"/>
                        <a:pt x="38" y="617"/>
                      </a:cubicBezTo>
                      <a:cubicBezTo>
                        <a:pt x="27" y="491"/>
                        <a:pt x="0" y="375"/>
                        <a:pt x="54" y="275"/>
                      </a:cubicBezTo>
                      <a:close/>
                    </a:path>
                  </a:pathLst>
                </a:custGeom>
                <a:gradFill rotWithShape="0">
                  <a:gsLst>
                    <a:gs pos="0">
                      <a:schemeClr val="accent1"/>
                    </a:gs>
                    <a:gs pos="50000">
                      <a:schemeClr val="accent1">
                        <a:gamma/>
                        <a:tint val="15294"/>
                        <a:invGamma/>
                      </a:schemeClr>
                    </a:gs>
                    <a:gs pos="100000">
                      <a:schemeClr val="accent1"/>
                    </a:gs>
                  </a:gsLst>
                  <a:lin ang="18900000" scaled="1"/>
                </a:gradFill>
                <a:ln w="9525">
                  <a:noFill/>
                  <a:round/>
                  <a:headEnd/>
                  <a:tailEnd/>
                </a:ln>
                <a:effectLst/>
              </p:spPr>
              <p:txBody>
                <a:bodyPr wrap="none" anchor="ctr"/>
                <a:lstStyle/>
                <a:p>
                  <a:endParaRPr lang="en-IN"/>
                </a:p>
              </p:txBody>
            </p:sp>
            <p:sp>
              <p:nvSpPr>
                <p:cNvPr id="27746" name="Freeform 98"/>
                <p:cNvSpPr>
                  <a:spLocks/>
                </p:cNvSpPr>
                <p:nvPr/>
              </p:nvSpPr>
              <p:spPr bwMode="auto">
                <a:xfrm>
                  <a:off x="1633" y="1453"/>
                  <a:ext cx="921" cy="912"/>
                </a:xfrm>
                <a:custGeom>
                  <a:avLst/>
                  <a:gdLst/>
                  <a:ahLst/>
                  <a:cxnLst>
                    <a:cxn ang="0">
                      <a:pos x="14" y="164"/>
                    </a:cxn>
                    <a:cxn ang="0">
                      <a:pos x="216" y="33"/>
                    </a:cxn>
                    <a:cxn ang="0">
                      <a:pos x="871" y="217"/>
                    </a:cxn>
                    <a:cxn ang="0">
                      <a:pos x="613" y="258"/>
                    </a:cxn>
                    <a:cxn ang="0">
                      <a:pos x="396" y="400"/>
                    </a:cxn>
                    <a:cxn ang="0">
                      <a:pos x="287" y="576"/>
                    </a:cxn>
                    <a:cxn ang="0">
                      <a:pos x="262" y="843"/>
                    </a:cxn>
                    <a:cxn ang="0">
                      <a:pos x="14" y="164"/>
                    </a:cxn>
                  </a:cxnLst>
                  <a:rect l="0" t="0" r="r" b="b"/>
                  <a:pathLst>
                    <a:path w="921" h="912">
                      <a:moveTo>
                        <a:pt x="14" y="164"/>
                      </a:moveTo>
                      <a:cubicBezTo>
                        <a:pt x="0" y="66"/>
                        <a:pt x="67" y="0"/>
                        <a:pt x="216" y="33"/>
                      </a:cubicBezTo>
                      <a:cubicBezTo>
                        <a:pt x="419" y="54"/>
                        <a:pt x="487" y="8"/>
                        <a:pt x="871" y="217"/>
                      </a:cubicBezTo>
                      <a:cubicBezTo>
                        <a:pt x="921" y="234"/>
                        <a:pt x="692" y="228"/>
                        <a:pt x="613" y="258"/>
                      </a:cubicBezTo>
                      <a:cubicBezTo>
                        <a:pt x="534" y="288"/>
                        <a:pt x="450" y="347"/>
                        <a:pt x="396" y="400"/>
                      </a:cubicBezTo>
                      <a:cubicBezTo>
                        <a:pt x="342" y="453"/>
                        <a:pt x="309" y="502"/>
                        <a:pt x="287" y="576"/>
                      </a:cubicBezTo>
                      <a:cubicBezTo>
                        <a:pt x="265" y="650"/>
                        <a:pt x="308" y="912"/>
                        <a:pt x="262" y="843"/>
                      </a:cubicBezTo>
                      <a:cubicBezTo>
                        <a:pt x="45" y="626"/>
                        <a:pt x="59" y="295"/>
                        <a:pt x="14" y="164"/>
                      </a:cubicBezTo>
                      <a:close/>
                    </a:path>
                  </a:pathLst>
                </a:custGeom>
                <a:gradFill rotWithShape="0">
                  <a:gsLst>
                    <a:gs pos="0">
                      <a:schemeClr val="accent1"/>
                    </a:gs>
                    <a:gs pos="100000">
                      <a:schemeClr val="accent1">
                        <a:gamma/>
                        <a:tint val="12157"/>
                        <a:invGamma/>
                      </a:schemeClr>
                    </a:gs>
                  </a:gsLst>
                  <a:lin ang="2700000" scaled="1"/>
                </a:gradFill>
                <a:ln w="9525">
                  <a:noFill/>
                  <a:round/>
                  <a:headEnd/>
                  <a:tailEnd/>
                </a:ln>
                <a:effectLst/>
              </p:spPr>
              <p:txBody>
                <a:bodyPr wrap="none" anchor="ctr"/>
                <a:lstStyle/>
                <a:p>
                  <a:endParaRPr lang="en-IN"/>
                </a:p>
              </p:txBody>
            </p:sp>
          </p:grpSp>
        </p:grpSp>
      </p:grpSp>
      <p:sp>
        <p:nvSpPr>
          <p:cNvPr id="27747" name="Rectangle 99"/>
          <p:cNvSpPr>
            <a:spLocks noGrp="1" noChangeArrowheads="1"/>
          </p:cNvSpPr>
          <p:nvPr>
            <p:ph type="ctrTitle" sz="quarter"/>
          </p:nvPr>
        </p:nvSpPr>
        <p:spPr>
          <a:xfrm>
            <a:off x="2143125" y="2209800"/>
            <a:ext cx="7715250" cy="1143000"/>
          </a:xfrm>
        </p:spPr>
        <p:txBody>
          <a:bodyPr/>
          <a:lstStyle>
            <a:lvl1pPr>
              <a:defRPr/>
            </a:lvl1pPr>
          </a:lstStyle>
          <a:p>
            <a:r>
              <a:rPr lang="en-US"/>
              <a:t>Click to edit Master title style</a:t>
            </a:r>
          </a:p>
        </p:txBody>
      </p:sp>
      <p:sp>
        <p:nvSpPr>
          <p:cNvPr id="27748" name="Rectangle 100"/>
          <p:cNvSpPr>
            <a:spLocks noGrp="1" noChangeArrowheads="1"/>
          </p:cNvSpPr>
          <p:nvPr>
            <p:ph type="subTitle" sz="quarter" idx="1"/>
          </p:nvPr>
        </p:nvSpPr>
        <p:spPr>
          <a:xfrm>
            <a:off x="2743200" y="3886200"/>
            <a:ext cx="6000750" cy="1752600"/>
          </a:xfrm>
        </p:spPr>
        <p:txBody>
          <a:bodyPr/>
          <a:lstStyle>
            <a:lvl1pPr marL="0" indent="0">
              <a:buFontTx/>
              <a:buNone/>
              <a:defRPr/>
            </a:lvl1pPr>
          </a:lstStyle>
          <a:p>
            <a:r>
              <a:rPr lang="en-US"/>
              <a:t>Click to edit Master subtitle style</a:t>
            </a:r>
          </a:p>
        </p:txBody>
      </p:sp>
      <p:sp>
        <p:nvSpPr>
          <p:cNvPr id="27749" name="Rectangle 101"/>
          <p:cNvSpPr>
            <a:spLocks noGrp="1" noChangeArrowheads="1"/>
          </p:cNvSpPr>
          <p:nvPr>
            <p:ph type="dt" sz="quarter" idx="2"/>
          </p:nvPr>
        </p:nvSpPr>
        <p:spPr/>
        <p:txBody>
          <a:bodyPr/>
          <a:lstStyle>
            <a:lvl1pPr>
              <a:defRPr/>
            </a:lvl1pPr>
          </a:lstStyle>
          <a:p>
            <a:endParaRPr lang="en-US"/>
          </a:p>
        </p:txBody>
      </p:sp>
      <p:sp>
        <p:nvSpPr>
          <p:cNvPr id="27750" name="Rectangle 102"/>
          <p:cNvSpPr>
            <a:spLocks noGrp="1" noChangeArrowheads="1"/>
          </p:cNvSpPr>
          <p:nvPr>
            <p:ph type="ftr" sz="quarter" idx="3"/>
          </p:nvPr>
        </p:nvSpPr>
        <p:spPr/>
        <p:txBody>
          <a:bodyPr/>
          <a:lstStyle>
            <a:lvl1pPr>
              <a:defRPr/>
            </a:lvl1pPr>
          </a:lstStyle>
          <a:p>
            <a:endParaRPr lang="en-US"/>
          </a:p>
        </p:txBody>
      </p:sp>
      <p:sp>
        <p:nvSpPr>
          <p:cNvPr id="27751" name="Rectangle 103"/>
          <p:cNvSpPr>
            <a:spLocks noGrp="1" noChangeArrowheads="1"/>
          </p:cNvSpPr>
          <p:nvPr>
            <p:ph type="sldNum" sz="quarter" idx="4"/>
          </p:nvPr>
        </p:nvSpPr>
        <p:spPr/>
        <p:txBody>
          <a:bodyPr/>
          <a:lstStyle>
            <a:lvl1pPr>
              <a:defRPr/>
            </a:lvl1pPr>
          </a:lstStyle>
          <a:p>
            <a:fld id="{9E68DCBA-6575-41EE-988B-9EE8886EE36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C9CD47-2CFF-4390-AD2D-9F9E56A9A21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609600"/>
            <a:ext cx="2185987" cy="5486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71525" y="609600"/>
            <a:ext cx="640556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B05821-357F-4733-8EA2-5E08FAA0CCB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42975" y="609600"/>
            <a:ext cx="85725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771525" y="1981200"/>
            <a:ext cx="8743950" cy="4114800"/>
          </a:xfrm>
        </p:spPr>
        <p:txBody>
          <a:bodyPr/>
          <a:lstStyle/>
          <a:p>
            <a:endParaRPr lang="en-IN"/>
          </a:p>
        </p:txBody>
      </p:sp>
      <p:sp>
        <p:nvSpPr>
          <p:cNvPr id="4" name="Date Placeholder 3"/>
          <p:cNvSpPr>
            <a:spLocks noGrp="1"/>
          </p:cNvSpPr>
          <p:nvPr>
            <p:ph type="dt" sz="half" idx="10"/>
          </p:nvPr>
        </p:nvSpPr>
        <p:spPr>
          <a:xfrm>
            <a:off x="771525" y="6248400"/>
            <a:ext cx="2143125" cy="457200"/>
          </a:xfrm>
        </p:spPr>
        <p:txBody>
          <a:bodyPr/>
          <a:lstStyle>
            <a:lvl1pPr>
              <a:defRPr/>
            </a:lvl1pPr>
          </a:lstStyle>
          <a:p>
            <a:endParaRPr lang="en-US"/>
          </a:p>
        </p:txBody>
      </p:sp>
      <p:sp>
        <p:nvSpPr>
          <p:cNvPr id="5" name="Footer Placeholder 4"/>
          <p:cNvSpPr>
            <a:spLocks noGrp="1"/>
          </p:cNvSpPr>
          <p:nvPr>
            <p:ph type="ftr" sz="quarter" idx="11"/>
          </p:nvPr>
        </p:nvSpPr>
        <p:spPr>
          <a:xfrm>
            <a:off x="3514725" y="6248400"/>
            <a:ext cx="325755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372350" y="6248400"/>
            <a:ext cx="2143125" cy="457200"/>
          </a:xfrm>
        </p:spPr>
        <p:txBody>
          <a:bodyPr/>
          <a:lstStyle>
            <a:lvl1pPr>
              <a:defRPr/>
            </a:lvl1pPr>
          </a:lstStyle>
          <a:p>
            <a:fld id="{6D185571-8DD4-403F-87CF-B3922F6097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33036D-1C7D-4A78-9268-E3428BA8BD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0D9D2B-C864-4F32-9117-7DB2660A70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71525"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219700"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D6BCC0-A554-46E3-B72B-64EDE85CA3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B1BF38-0593-4AB8-9A0E-CF8BC2EEC1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B8CC8F-A982-4BAB-9F16-2C0CFA913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E29D8CF-7963-4B24-9E5F-72D4A7B371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E4DBF8-7C5D-435A-AD33-952E26C67E6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EE3BE7-1555-4962-B4B1-671BA86AEB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626" name="Group 2"/>
          <p:cNvGrpSpPr>
            <a:grpSpLocks/>
          </p:cNvGrpSpPr>
          <p:nvPr/>
        </p:nvGrpSpPr>
        <p:grpSpPr bwMode="auto">
          <a:xfrm>
            <a:off x="-285750" y="-50800"/>
            <a:ext cx="10709275" cy="7229475"/>
            <a:chOff x="-160" y="-32"/>
            <a:chExt cx="5996" cy="4554"/>
          </a:xfrm>
        </p:grpSpPr>
        <p:grpSp>
          <p:nvGrpSpPr>
            <p:cNvPr id="26627" name="Group 3"/>
            <p:cNvGrpSpPr>
              <a:grpSpLocks/>
            </p:cNvGrpSpPr>
            <p:nvPr userDrawn="1"/>
          </p:nvGrpSpPr>
          <p:grpSpPr bwMode="auto">
            <a:xfrm>
              <a:off x="-160" y="-32"/>
              <a:ext cx="5996" cy="4554"/>
              <a:chOff x="-160" y="-32"/>
              <a:chExt cx="5996" cy="4554"/>
            </a:xfrm>
          </p:grpSpPr>
          <p:sp>
            <p:nvSpPr>
              <p:cNvPr id="26628" name="Freeform 4"/>
              <p:cNvSpPr>
                <a:spLocks/>
              </p:cNvSpPr>
              <p:nvPr userDrawn="1"/>
            </p:nvSpPr>
            <p:spPr bwMode="hidden">
              <a:xfrm>
                <a:off x="3316" y="297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29" name="Freeform 5"/>
              <p:cNvSpPr>
                <a:spLocks/>
              </p:cNvSpPr>
              <p:nvPr userDrawn="1"/>
            </p:nvSpPr>
            <p:spPr bwMode="hidden">
              <a:xfrm>
                <a:off x="2202" y="256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30" name="Freeform 6"/>
              <p:cNvSpPr>
                <a:spLocks/>
              </p:cNvSpPr>
              <p:nvPr userDrawn="1"/>
            </p:nvSpPr>
            <p:spPr bwMode="hidden">
              <a:xfrm>
                <a:off x="2290" y="3030"/>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631" name="Freeform 7"/>
              <p:cNvSpPr>
                <a:spLocks/>
              </p:cNvSpPr>
              <p:nvPr userDrawn="1"/>
            </p:nvSpPr>
            <p:spPr bwMode="hidden">
              <a:xfrm>
                <a:off x="2611" y="3541"/>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632" name="Freeform 8"/>
              <p:cNvSpPr>
                <a:spLocks/>
              </p:cNvSpPr>
              <p:nvPr userDrawn="1"/>
            </p:nvSpPr>
            <p:spPr bwMode="hidden">
              <a:xfrm>
                <a:off x="3982" y="181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6633" name="Freeform 9"/>
              <p:cNvSpPr>
                <a:spLocks/>
              </p:cNvSpPr>
              <p:nvPr userDrawn="1"/>
            </p:nvSpPr>
            <p:spPr bwMode="hidden">
              <a:xfrm>
                <a:off x="3091" y="2046"/>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634" name="Freeform 10"/>
              <p:cNvSpPr>
                <a:spLocks/>
              </p:cNvSpPr>
              <p:nvPr userDrawn="1"/>
            </p:nvSpPr>
            <p:spPr bwMode="hidden">
              <a:xfrm rot="3318475">
                <a:off x="2256" y="187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635" name="Freeform 11"/>
              <p:cNvSpPr>
                <a:spLocks/>
              </p:cNvSpPr>
              <p:nvPr userDrawn="1"/>
            </p:nvSpPr>
            <p:spPr bwMode="hidden">
              <a:xfrm rot="20976686" flipH="1">
                <a:off x="2958" y="336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36" name="Freeform 12"/>
              <p:cNvSpPr>
                <a:spLocks/>
              </p:cNvSpPr>
              <p:nvPr userDrawn="1"/>
            </p:nvSpPr>
            <p:spPr bwMode="hidden">
              <a:xfrm>
                <a:off x="1823" y="2983"/>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637" name="Freeform 13"/>
              <p:cNvSpPr>
                <a:spLocks/>
              </p:cNvSpPr>
              <p:nvPr userDrawn="1"/>
            </p:nvSpPr>
            <p:spPr bwMode="hidden">
              <a:xfrm rot="16244410" flipH="1">
                <a:off x="3617" y="373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38" name="Freeform 14"/>
              <p:cNvSpPr>
                <a:spLocks/>
              </p:cNvSpPr>
              <p:nvPr userDrawn="1"/>
            </p:nvSpPr>
            <p:spPr bwMode="hidden">
              <a:xfrm rot="6018034">
                <a:off x="1968" y="3558"/>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639" name="Freeform 15"/>
              <p:cNvSpPr>
                <a:spLocks/>
              </p:cNvSpPr>
              <p:nvPr userDrawn="1"/>
            </p:nvSpPr>
            <p:spPr bwMode="hidden">
              <a:xfrm rot="6284068">
                <a:off x="3402" y="304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40" name="Freeform 16"/>
              <p:cNvSpPr>
                <a:spLocks/>
              </p:cNvSpPr>
              <p:nvPr userDrawn="1"/>
            </p:nvSpPr>
            <p:spPr bwMode="hidden">
              <a:xfrm rot="19272242" flipV="1">
                <a:off x="3190" y="224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41" name="Freeform 17"/>
              <p:cNvSpPr>
                <a:spLocks/>
              </p:cNvSpPr>
              <p:nvPr userDrawn="1"/>
            </p:nvSpPr>
            <p:spPr bwMode="hidden">
              <a:xfrm rot="563450" flipH="1">
                <a:off x="1798" y="234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42" name="Freeform 18"/>
              <p:cNvSpPr>
                <a:spLocks/>
              </p:cNvSpPr>
              <p:nvPr userDrawn="1"/>
            </p:nvSpPr>
            <p:spPr bwMode="hidden">
              <a:xfrm>
                <a:off x="1229" y="271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43" name="Freeform 19"/>
              <p:cNvSpPr>
                <a:spLocks/>
              </p:cNvSpPr>
              <p:nvPr userDrawn="1"/>
            </p:nvSpPr>
            <p:spPr bwMode="hidden">
              <a:xfrm>
                <a:off x="115" y="2561"/>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44" name="Freeform 20"/>
              <p:cNvSpPr>
                <a:spLocks/>
              </p:cNvSpPr>
              <p:nvPr userDrawn="1"/>
            </p:nvSpPr>
            <p:spPr bwMode="hidden">
              <a:xfrm>
                <a:off x="155" y="2986"/>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645" name="Freeform 21"/>
              <p:cNvSpPr>
                <a:spLocks/>
              </p:cNvSpPr>
              <p:nvPr userDrawn="1"/>
            </p:nvSpPr>
            <p:spPr bwMode="hidden">
              <a:xfrm rot="-2130091">
                <a:off x="740" y="372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646" name="Freeform 22"/>
              <p:cNvSpPr>
                <a:spLocks/>
              </p:cNvSpPr>
              <p:nvPr userDrawn="1"/>
            </p:nvSpPr>
            <p:spPr bwMode="hidden">
              <a:xfrm>
                <a:off x="1823" y="193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6647" name="Freeform 23"/>
              <p:cNvSpPr>
                <a:spLocks/>
              </p:cNvSpPr>
              <p:nvPr userDrawn="1"/>
            </p:nvSpPr>
            <p:spPr bwMode="hidden">
              <a:xfrm>
                <a:off x="1004" y="2038"/>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648" name="Freeform 24"/>
              <p:cNvSpPr>
                <a:spLocks/>
              </p:cNvSpPr>
              <p:nvPr userDrawn="1"/>
            </p:nvSpPr>
            <p:spPr bwMode="hidden">
              <a:xfrm rot="3318475">
                <a:off x="-71" y="198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649" name="Freeform 25"/>
              <p:cNvSpPr>
                <a:spLocks/>
              </p:cNvSpPr>
              <p:nvPr userDrawn="1"/>
            </p:nvSpPr>
            <p:spPr bwMode="hidden">
              <a:xfrm rot="20976686" flipH="1">
                <a:off x="871" y="335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50" name="Freeform 26"/>
              <p:cNvSpPr>
                <a:spLocks/>
              </p:cNvSpPr>
              <p:nvPr userDrawn="1"/>
            </p:nvSpPr>
            <p:spPr bwMode="hidden">
              <a:xfrm>
                <a:off x="-12" y="2939"/>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651" name="Freeform 27"/>
              <p:cNvSpPr>
                <a:spLocks/>
              </p:cNvSpPr>
              <p:nvPr userDrawn="1"/>
            </p:nvSpPr>
            <p:spPr bwMode="hidden">
              <a:xfrm rot="16244410" flipH="1">
                <a:off x="1518" y="3710"/>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52" name="Freeform 28"/>
              <p:cNvSpPr>
                <a:spLocks/>
              </p:cNvSpPr>
              <p:nvPr userDrawn="1"/>
            </p:nvSpPr>
            <p:spPr bwMode="hidden">
              <a:xfrm rot="5508134">
                <a:off x="-23" y="3503"/>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653" name="Freeform 29"/>
              <p:cNvSpPr>
                <a:spLocks/>
              </p:cNvSpPr>
              <p:nvPr userDrawn="1"/>
            </p:nvSpPr>
            <p:spPr bwMode="hidden">
              <a:xfrm rot="6284068">
                <a:off x="1171" y="288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54" name="Freeform 30"/>
              <p:cNvSpPr>
                <a:spLocks/>
              </p:cNvSpPr>
              <p:nvPr userDrawn="1"/>
            </p:nvSpPr>
            <p:spPr bwMode="hidden">
              <a:xfrm rot="19272242" flipV="1">
                <a:off x="947" y="202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55" name="Freeform 31"/>
              <p:cNvSpPr>
                <a:spLocks/>
              </p:cNvSpPr>
              <p:nvPr userDrawn="1"/>
            </p:nvSpPr>
            <p:spPr bwMode="hidden">
              <a:xfrm rot="563450" flipH="1">
                <a:off x="503" y="220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56" name="Freeform 32"/>
              <p:cNvSpPr>
                <a:spLocks/>
              </p:cNvSpPr>
              <p:nvPr userDrawn="1"/>
            </p:nvSpPr>
            <p:spPr bwMode="hidden">
              <a:xfrm>
                <a:off x="1212" y="85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57" name="Freeform 33"/>
              <p:cNvSpPr>
                <a:spLocks/>
              </p:cNvSpPr>
              <p:nvPr userDrawn="1"/>
            </p:nvSpPr>
            <p:spPr bwMode="hidden">
              <a:xfrm>
                <a:off x="98" y="44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58" name="Freeform 34"/>
              <p:cNvSpPr>
                <a:spLocks/>
              </p:cNvSpPr>
              <p:nvPr userDrawn="1"/>
            </p:nvSpPr>
            <p:spPr bwMode="hidden">
              <a:xfrm>
                <a:off x="-18" y="1102"/>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659" name="Freeform 35"/>
              <p:cNvSpPr>
                <a:spLocks/>
              </p:cNvSpPr>
              <p:nvPr userDrawn="1"/>
            </p:nvSpPr>
            <p:spPr bwMode="hidden">
              <a:xfrm>
                <a:off x="723" y="161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660" name="Freeform 36"/>
              <p:cNvSpPr>
                <a:spLocks/>
              </p:cNvSpPr>
              <p:nvPr userDrawn="1"/>
            </p:nvSpPr>
            <p:spPr bwMode="hidden">
              <a:xfrm>
                <a:off x="1806" y="-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6661" name="Freeform 37"/>
              <p:cNvSpPr>
                <a:spLocks/>
              </p:cNvSpPr>
              <p:nvPr userDrawn="1"/>
            </p:nvSpPr>
            <p:spPr bwMode="hidden">
              <a:xfrm>
                <a:off x="987" y="82"/>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662" name="Freeform 38"/>
              <p:cNvSpPr>
                <a:spLocks/>
              </p:cNvSpPr>
              <p:nvPr userDrawn="1"/>
            </p:nvSpPr>
            <p:spPr bwMode="hidden">
              <a:xfrm rot="3318475">
                <a:off x="188" y="-111"/>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663" name="Freeform 39"/>
              <p:cNvSpPr>
                <a:spLocks/>
              </p:cNvSpPr>
              <p:nvPr userDrawn="1"/>
            </p:nvSpPr>
            <p:spPr bwMode="hidden">
              <a:xfrm rot="20976686" flipH="1">
                <a:off x="854" y="124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64" name="Freeform 40"/>
              <p:cNvSpPr>
                <a:spLocks/>
              </p:cNvSpPr>
              <p:nvPr userDrawn="1"/>
            </p:nvSpPr>
            <p:spPr bwMode="hidden">
              <a:xfrm>
                <a:off x="187" y="935"/>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665" name="Freeform 41"/>
              <p:cNvSpPr>
                <a:spLocks/>
              </p:cNvSpPr>
              <p:nvPr userDrawn="1"/>
            </p:nvSpPr>
            <p:spPr bwMode="hidden">
              <a:xfrm rot="16244410" flipH="1">
                <a:off x="1489" y="1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66" name="Freeform 42"/>
              <p:cNvSpPr>
                <a:spLocks/>
              </p:cNvSpPr>
              <p:nvPr userDrawn="1"/>
            </p:nvSpPr>
            <p:spPr bwMode="hidden">
              <a:xfrm rot="2428453">
                <a:off x="-160" y="166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667" name="Freeform 43"/>
              <p:cNvSpPr>
                <a:spLocks/>
              </p:cNvSpPr>
              <p:nvPr userDrawn="1"/>
            </p:nvSpPr>
            <p:spPr bwMode="hidden">
              <a:xfrm rot="6284068">
                <a:off x="1298" y="92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68" name="Freeform 44"/>
              <p:cNvSpPr>
                <a:spLocks/>
              </p:cNvSpPr>
              <p:nvPr userDrawn="1"/>
            </p:nvSpPr>
            <p:spPr bwMode="hidden">
              <a:xfrm rot="19272242" flipV="1">
                <a:off x="930" y="6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69" name="Freeform 45"/>
              <p:cNvSpPr>
                <a:spLocks/>
              </p:cNvSpPr>
              <p:nvPr userDrawn="1"/>
            </p:nvSpPr>
            <p:spPr bwMode="hidden">
              <a:xfrm rot="563450" flipH="1">
                <a:off x="-18" y="22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70" name="Freeform 46"/>
              <p:cNvSpPr>
                <a:spLocks/>
              </p:cNvSpPr>
              <p:nvPr userDrawn="1"/>
            </p:nvSpPr>
            <p:spPr bwMode="hidden">
              <a:xfrm>
                <a:off x="3307" y="85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71" name="Freeform 47"/>
              <p:cNvSpPr>
                <a:spLocks/>
              </p:cNvSpPr>
              <p:nvPr userDrawn="1"/>
            </p:nvSpPr>
            <p:spPr bwMode="hidden">
              <a:xfrm>
                <a:off x="2193" y="44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72" name="Freeform 48"/>
              <p:cNvSpPr>
                <a:spLocks/>
              </p:cNvSpPr>
              <p:nvPr userDrawn="1"/>
            </p:nvSpPr>
            <p:spPr bwMode="hidden">
              <a:xfrm>
                <a:off x="2077" y="1102"/>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673" name="Freeform 49"/>
              <p:cNvSpPr>
                <a:spLocks/>
              </p:cNvSpPr>
              <p:nvPr userDrawn="1"/>
            </p:nvSpPr>
            <p:spPr bwMode="hidden">
              <a:xfrm>
                <a:off x="2818" y="161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674" name="Freeform 50"/>
              <p:cNvSpPr>
                <a:spLocks/>
              </p:cNvSpPr>
              <p:nvPr userDrawn="1"/>
            </p:nvSpPr>
            <p:spPr bwMode="hidden">
              <a:xfrm>
                <a:off x="3901" y="-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endParaRPr lang="en-IN"/>
              </a:p>
            </p:txBody>
          </p:sp>
          <p:sp>
            <p:nvSpPr>
              <p:cNvPr id="26675" name="Freeform 51"/>
              <p:cNvSpPr>
                <a:spLocks/>
              </p:cNvSpPr>
              <p:nvPr userDrawn="1"/>
            </p:nvSpPr>
            <p:spPr bwMode="hidden">
              <a:xfrm>
                <a:off x="3082" y="82"/>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676" name="Freeform 52"/>
              <p:cNvSpPr>
                <a:spLocks/>
              </p:cNvSpPr>
              <p:nvPr userDrawn="1"/>
            </p:nvSpPr>
            <p:spPr bwMode="hidden">
              <a:xfrm rot="3318475">
                <a:off x="2007" y="3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677" name="Freeform 53"/>
              <p:cNvSpPr>
                <a:spLocks/>
              </p:cNvSpPr>
              <p:nvPr userDrawn="1"/>
            </p:nvSpPr>
            <p:spPr bwMode="hidden">
              <a:xfrm rot="20976686" flipH="1">
                <a:off x="2949" y="124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78" name="Freeform 54"/>
              <p:cNvSpPr>
                <a:spLocks/>
              </p:cNvSpPr>
              <p:nvPr userDrawn="1"/>
            </p:nvSpPr>
            <p:spPr bwMode="hidden">
              <a:xfrm>
                <a:off x="1910" y="1055"/>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679" name="Freeform 55"/>
              <p:cNvSpPr>
                <a:spLocks/>
              </p:cNvSpPr>
              <p:nvPr userDrawn="1"/>
            </p:nvSpPr>
            <p:spPr bwMode="hidden">
              <a:xfrm rot="16244410" flipH="1">
                <a:off x="3584" y="1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80" name="Freeform 56"/>
              <p:cNvSpPr>
                <a:spLocks/>
              </p:cNvSpPr>
              <p:nvPr userDrawn="1"/>
            </p:nvSpPr>
            <p:spPr bwMode="hidden">
              <a:xfrm rot="2428453">
                <a:off x="1935" y="166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681" name="Freeform 57"/>
              <p:cNvSpPr>
                <a:spLocks/>
              </p:cNvSpPr>
              <p:nvPr userDrawn="1"/>
            </p:nvSpPr>
            <p:spPr bwMode="hidden">
              <a:xfrm rot="6284068">
                <a:off x="3393" y="92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82" name="Freeform 58"/>
              <p:cNvSpPr>
                <a:spLocks/>
              </p:cNvSpPr>
              <p:nvPr userDrawn="1"/>
            </p:nvSpPr>
            <p:spPr bwMode="hidden">
              <a:xfrm rot="19272242" flipV="1">
                <a:off x="3025" y="6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83" name="Freeform 59"/>
              <p:cNvSpPr>
                <a:spLocks/>
              </p:cNvSpPr>
              <p:nvPr userDrawn="1"/>
            </p:nvSpPr>
            <p:spPr bwMode="hidden">
              <a:xfrm rot="563450" flipH="1">
                <a:off x="1849" y="22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84" name="Freeform 60"/>
              <p:cNvSpPr>
                <a:spLocks/>
              </p:cNvSpPr>
              <p:nvPr userDrawn="1"/>
            </p:nvSpPr>
            <p:spPr bwMode="hidden">
              <a:xfrm flipH="1">
                <a:off x="5077" y="85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85" name="Freeform 61"/>
              <p:cNvSpPr>
                <a:spLocks/>
              </p:cNvSpPr>
              <p:nvPr userDrawn="1"/>
            </p:nvSpPr>
            <p:spPr bwMode="hidden">
              <a:xfrm>
                <a:off x="4289" y="458"/>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86" name="Freeform 62"/>
              <p:cNvSpPr>
                <a:spLocks/>
              </p:cNvSpPr>
              <p:nvPr userDrawn="1"/>
            </p:nvSpPr>
            <p:spPr bwMode="hidden">
              <a:xfrm>
                <a:off x="4173" y="1111"/>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687" name="Freeform 63"/>
              <p:cNvSpPr>
                <a:spLocks/>
              </p:cNvSpPr>
              <p:nvPr userDrawn="1"/>
            </p:nvSpPr>
            <p:spPr bwMode="hidden">
              <a:xfrm>
                <a:off x="5094" y="156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688" name="Freeform 64"/>
              <p:cNvSpPr>
                <a:spLocks/>
              </p:cNvSpPr>
              <p:nvPr userDrawn="1"/>
            </p:nvSpPr>
            <p:spPr bwMode="hidden">
              <a:xfrm>
                <a:off x="4830" y="7"/>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689" name="Freeform 65"/>
              <p:cNvSpPr>
                <a:spLocks/>
              </p:cNvSpPr>
              <p:nvPr userDrawn="1"/>
            </p:nvSpPr>
            <p:spPr bwMode="hidden">
              <a:xfrm rot="3318475">
                <a:off x="4139" y="-6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690" name="Freeform 66"/>
              <p:cNvSpPr>
                <a:spLocks/>
              </p:cNvSpPr>
              <p:nvPr userDrawn="1"/>
            </p:nvSpPr>
            <p:spPr bwMode="hidden">
              <a:xfrm rot="20976686" flipH="1">
                <a:off x="5045" y="125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691" name="Freeform 67"/>
              <p:cNvSpPr>
                <a:spLocks/>
              </p:cNvSpPr>
              <p:nvPr userDrawn="1"/>
            </p:nvSpPr>
            <p:spPr bwMode="hidden">
              <a:xfrm>
                <a:off x="4330" y="93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692" name="Freeform 68"/>
              <p:cNvSpPr>
                <a:spLocks/>
              </p:cNvSpPr>
              <p:nvPr userDrawn="1"/>
            </p:nvSpPr>
            <p:spPr bwMode="hidden">
              <a:xfrm rot="16244410" flipH="1">
                <a:off x="5174" y="319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93" name="Freeform 69"/>
              <p:cNvSpPr>
                <a:spLocks/>
              </p:cNvSpPr>
              <p:nvPr userDrawn="1"/>
            </p:nvSpPr>
            <p:spPr bwMode="hidden">
              <a:xfrm rot="2428453">
                <a:off x="4163" y="1592"/>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694" name="Freeform 70"/>
              <p:cNvSpPr>
                <a:spLocks/>
              </p:cNvSpPr>
              <p:nvPr userDrawn="1"/>
            </p:nvSpPr>
            <p:spPr bwMode="hidden">
              <a:xfrm rot="6284068">
                <a:off x="4901" y="75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95" name="Freeform 71"/>
              <p:cNvSpPr>
                <a:spLocks/>
              </p:cNvSpPr>
              <p:nvPr userDrawn="1"/>
            </p:nvSpPr>
            <p:spPr bwMode="hidden">
              <a:xfrm rot="21011466" flipV="1">
                <a:off x="5124" y="-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696" name="Freeform 72"/>
              <p:cNvSpPr>
                <a:spLocks/>
              </p:cNvSpPr>
              <p:nvPr userDrawn="1"/>
            </p:nvSpPr>
            <p:spPr bwMode="hidden">
              <a:xfrm rot="563450" flipH="1">
                <a:off x="3825" y="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sp>
            <p:nvSpPr>
              <p:cNvPr id="26697" name="Freeform 73"/>
              <p:cNvSpPr>
                <a:spLocks/>
              </p:cNvSpPr>
              <p:nvPr userDrawn="1"/>
            </p:nvSpPr>
            <p:spPr bwMode="hidden">
              <a:xfrm rot="6521641">
                <a:off x="5099" y="2938"/>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endParaRPr lang="en-IN"/>
              </a:p>
            </p:txBody>
          </p:sp>
          <p:sp>
            <p:nvSpPr>
              <p:cNvPr id="26698" name="Freeform 74"/>
              <p:cNvSpPr>
                <a:spLocks/>
              </p:cNvSpPr>
              <p:nvPr userDrawn="1"/>
            </p:nvSpPr>
            <p:spPr bwMode="hidden">
              <a:xfrm>
                <a:off x="4289" y="2570"/>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endParaRPr lang="en-IN"/>
              </a:p>
            </p:txBody>
          </p:sp>
          <p:sp>
            <p:nvSpPr>
              <p:cNvPr id="26699" name="Freeform 75"/>
              <p:cNvSpPr>
                <a:spLocks/>
              </p:cNvSpPr>
              <p:nvPr userDrawn="1"/>
            </p:nvSpPr>
            <p:spPr bwMode="hidden">
              <a:xfrm>
                <a:off x="4173" y="3223"/>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endParaRPr lang="en-IN"/>
              </a:p>
            </p:txBody>
          </p:sp>
          <p:sp>
            <p:nvSpPr>
              <p:cNvPr id="26700" name="Freeform 76"/>
              <p:cNvSpPr>
                <a:spLocks/>
              </p:cNvSpPr>
              <p:nvPr userDrawn="1"/>
            </p:nvSpPr>
            <p:spPr bwMode="hidden">
              <a:xfrm rot="5844778">
                <a:off x="5046" y="359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endParaRPr lang="en-IN"/>
              </a:p>
            </p:txBody>
          </p:sp>
          <p:sp>
            <p:nvSpPr>
              <p:cNvPr id="26701" name="Freeform 77"/>
              <p:cNvSpPr>
                <a:spLocks/>
              </p:cNvSpPr>
              <p:nvPr userDrawn="1"/>
            </p:nvSpPr>
            <p:spPr bwMode="hidden">
              <a:xfrm>
                <a:off x="4854" y="202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endParaRPr lang="en-IN"/>
              </a:p>
            </p:txBody>
          </p:sp>
          <p:sp>
            <p:nvSpPr>
              <p:cNvPr id="26702" name="Freeform 78"/>
              <p:cNvSpPr>
                <a:spLocks/>
              </p:cNvSpPr>
              <p:nvPr userDrawn="1"/>
            </p:nvSpPr>
            <p:spPr bwMode="hidden">
              <a:xfrm rot="3318475">
                <a:off x="4103" y="199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endParaRPr lang="en-IN"/>
              </a:p>
            </p:txBody>
          </p:sp>
          <p:sp>
            <p:nvSpPr>
              <p:cNvPr id="26703" name="Freeform 79"/>
              <p:cNvSpPr>
                <a:spLocks/>
              </p:cNvSpPr>
              <p:nvPr userDrawn="1"/>
            </p:nvSpPr>
            <p:spPr bwMode="hidden">
              <a:xfrm rot="20976686" flipH="1">
                <a:off x="4925" y="366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endParaRPr lang="en-IN"/>
              </a:p>
            </p:txBody>
          </p:sp>
          <p:sp>
            <p:nvSpPr>
              <p:cNvPr id="26704" name="Freeform 80"/>
              <p:cNvSpPr>
                <a:spLocks/>
              </p:cNvSpPr>
              <p:nvPr userDrawn="1"/>
            </p:nvSpPr>
            <p:spPr bwMode="hidden">
              <a:xfrm>
                <a:off x="4006" y="3176"/>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endParaRPr lang="en-IN"/>
              </a:p>
            </p:txBody>
          </p:sp>
          <p:sp>
            <p:nvSpPr>
              <p:cNvPr id="26705" name="Freeform 81"/>
              <p:cNvSpPr>
                <a:spLocks/>
              </p:cNvSpPr>
              <p:nvPr userDrawn="1"/>
            </p:nvSpPr>
            <p:spPr bwMode="hidden">
              <a:xfrm rot="6820033">
                <a:off x="4163" y="3620"/>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endParaRPr lang="en-IN"/>
              </a:p>
            </p:txBody>
          </p:sp>
          <p:sp>
            <p:nvSpPr>
              <p:cNvPr id="26706" name="Freeform 82"/>
              <p:cNvSpPr>
                <a:spLocks/>
              </p:cNvSpPr>
              <p:nvPr userDrawn="1"/>
            </p:nvSpPr>
            <p:spPr bwMode="hidden">
              <a:xfrm rot="6284068">
                <a:off x="4589" y="255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707" name="Freeform 83"/>
              <p:cNvSpPr>
                <a:spLocks/>
              </p:cNvSpPr>
              <p:nvPr userDrawn="1"/>
            </p:nvSpPr>
            <p:spPr bwMode="hidden">
              <a:xfrm rot="15949041" flipV="1">
                <a:off x="5118" y="209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endParaRPr lang="en-IN"/>
              </a:p>
            </p:txBody>
          </p:sp>
          <p:sp>
            <p:nvSpPr>
              <p:cNvPr id="26708" name="Freeform 84"/>
              <p:cNvSpPr>
                <a:spLocks/>
              </p:cNvSpPr>
              <p:nvPr userDrawn="1"/>
            </p:nvSpPr>
            <p:spPr bwMode="hidden">
              <a:xfrm rot="563450" flipH="1">
                <a:off x="3981" y="240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endParaRPr lang="en-IN"/>
              </a:p>
            </p:txBody>
          </p:sp>
        </p:grpSp>
        <p:grpSp>
          <p:nvGrpSpPr>
            <p:cNvPr id="26709" name="Group 85"/>
            <p:cNvGrpSpPr>
              <a:grpSpLocks/>
            </p:cNvGrpSpPr>
            <p:nvPr userDrawn="1"/>
          </p:nvGrpSpPr>
          <p:grpSpPr bwMode="auto">
            <a:xfrm>
              <a:off x="120" y="298"/>
              <a:ext cx="5509" cy="141"/>
              <a:chOff x="150" y="543"/>
              <a:chExt cx="5309" cy="200"/>
            </a:xfrm>
          </p:grpSpPr>
          <p:sp>
            <p:nvSpPr>
              <p:cNvPr id="26710" name="AutoShape 86"/>
              <p:cNvSpPr>
                <a:spLocks noChangeArrowheads="1"/>
              </p:cNvSpPr>
              <p:nvPr/>
            </p:nvSpPr>
            <p:spPr bwMode="ltGray">
              <a:xfrm>
                <a:off x="150" y="543"/>
                <a:ext cx="5309" cy="200"/>
              </a:xfrm>
              <a:prstGeom prst="roundRect">
                <a:avLst>
                  <a:gd name="adj" fmla="val 50000"/>
                </a:avLst>
              </a:prstGeom>
              <a:solidFill>
                <a:srgbClr val="808080">
                  <a:alpha val="50000"/>
                </a:srgbClr>
              </a:solidFill>
              <a:ln w="9525">
                <a:noFill/>
                <a:round/>
                <a:headEnd/>
                <a:tailEnd/>
              </a:ln>
              <a:effectLst/>
            </p:spPr>
            <p:txBody>
              <a:bodyPr wrap="none" anchor="ctr"/>
              <a:lstStyle/>
              <a:p>
                <a:endParaRPr lang="en-IN"/>
              </a:p>
            </p:txBody>
          </p:sp>
          <p:sp>
            <p:nvSpPr>
              <p:cNvPr id="26711" name="Rectangle 87"/>
              <p:cNvSpPr>
                <a:spLocks noChangeArrowheads="1"/>
              </p:cNvSpPr>
              <p:nvPr/>
            </p:nvSpPr>
            <p:spPr bwMode="ltGray">
              <a:xfrm>
                <a:off x="175" y="600"/>
                <a:ext cx="5251" cy="50"/>
              </a:xfrm>
              <a:prstGeom prst="rect">
                <a:avLst/>
              </a:prstGeom>
              <a:solidFill>
                <a:srgbClr val="808080">
                  <a:alpha val="50000"/>
                </a:srgbClr>
              </a:solidFill>
              <a:ln w="9525">
                <a:noFill/>
                <a:miter lim="800000"/>
                <a:headEnd/>
                <a:tailEnd/>
              </a:ln>
              <a:effectLst/>
            </p:spPr>
            <p:txBody>
              <a:bodyPr wrap="none" anchor="ctr"/>
              <a:lstStyle/>
              <a:p>
                <a:endParaRPr lang="en-IN"/>
              </a:p>
            </p:txBody>
          </p:sp>
        </p:grpSp>
        <p:grpSp>
          <p:nvGrpSpPr>
            <p:cNvPr id="26712" name="Group 88"/>
            <p:cNvGrpSpPr>
              <a:grpSpLocks/>
            </p:cNvGrpSpPr>
            <p:nvPr userDrawn="1"/>
          </p:nvGrpSpPr>
          <p:grpSpPr bwMode="auto">
            <a:xfrm>
              <a:off x="52" y="241"/>
              <a:ext cx="5509" cy="141"/>
              <a:chOff x="150" y="543"/>
              <a:chExt cx="5309" cy="200"/>
            </a:xfrm>
          </p:grpSpPr>
          <p:sp>
            <p:nvSpPr>
              <p:cNvPr id="26713" name="AutoShape 89"/>
              <p:cNvSpPr>
                <a:spLocks noChangeArrowheads="1"/>
              </p:cNvSpPr>
              <p:nvPr/>
            </p:nvSpPr>
            <p:spPr bwMode="auto">
              <a:xfrm>
                <a:off x="150" y="543"/>
                <a:ext cx="5309" cy="200"/>
              </a:xfrm>
              <a:prstGeom prst="roundRect">
                <a:avLst>
                  <a:gd name="adj" fmla="val 50000"/>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9525">
                <a:noFill/>
                <a:round/>
                <a:headEnd/>
                <a:tailEnd/>
              </a:ln>
              <a:effectLst/>
            </p:spPr>
            <p:txBody>
              <a:bodyPr wrap="none" anchor="ctr"/>
              <a:lstStyle/>
              <a:p>
                <a:endParaRPr lang="en-IN"/>
              </a:p>
            </p:txBody>
          </p:sp>
          <p:sp>
            <p:nvSpPr>
              <p:cNvPr id="26714" name="Rectangle 90"/>
              <p:cNvSpPr>
                <a:spLocks noChangeArrowheads="1"/>
              </p:cNvSpPr>
              <p:nvPr/>
            </p:nvSpPr>
            <p:spPr bwMode="auto">
              <a:xfrm>
                <a:off x="175" y="600"/>
                <a:ext cx="5251" cy="50"/>
              </a:xfrm>
              <a:prstGeom prst="rect">
                <a:avLst/>
              </a:prstGeom>
              <a:gradFill rotWithShape="0">
                <a:gsLst>
                  <a:gs pos="0">
                    <a:srgbClr val="B2B2B2"/>
                  </a:gs>
                  <a:gs pos="50000">
                    <a:srgbClr val="B2B2B2">
                      <a:gamma/>
                      <a:tint val="27451"/>
                      <a:invGamma/>
                    </a:srgbClr>
                  </a:gs>
                  <a:gs pos="100000">
                    <a:srgbClr val="B2B2B2"/>
                  </a:gs>
                </a:gsLst>
                <a:lin ang="5400000" scaled="1"/>
              </a:gradFill>
              <a:ln w="9525">
                <a:noFill/>
                <a:miter lim="800000"/>
                <a:headEnd/>
                <a:tailEnd/>
              </a:ln>
              <a:effectLst/>
            </p:spPr>
            <p:txBody>
              <a:bodyPr wrap="none" anchor="ctr"/>
              <a:lstStyle/>
              <a:p>
                <a:endParaRPr lang="en-IN"/>
              </a:p>
            </p:txBody>
          </p:sp>
        </p:grpSp>
        <p:sp>
          <p:nvSpPr>
            <p:cNvPr id="26715" name="Freeform 91"/>
            <p:cNvSpPr>
              <a:spLocks/>
            </p:cNvSpPr>
            <p:nvPr userDrawn="1"/>
          </p:nvSpPr>
          <p:spPr bwMode="ltGray">
            <a:xfrm>
              <a:off x="97" y="300"/>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rgbClr val="808080">
                <a:alpha val="50000"/>
              </a:srgbClr>
            </a:solidFill>
            <a:ln w="9525" cap="flat" cmpd="sng">
              <a:noFill/>
              <a:prstDash val="solid"/>
              <a:round/>
              <a:headEnd type="none" w="med" len="med"/>
              <a:tailEnd type="none" w="med" len="med"/>
            </a:ln>
            <a:effectLst/>
          </p:spPr>
          <p:txBody>
            <a:bodyPr wrap="none" anchor="ctr"/>
            <a:lstStyle/>
            <a:p>
              <a:endParaRPr lang="en-IN"/>
            </a:p>
          </p:txBody>
        </p:sp>
        <p:grpSp>
          <p:nvGrpSpPr>
            <p:cNvPr id="26716" name="Group 92"/>
            <p:cNvGrpSpPr>
              <a:grpSpLocks/>
            </p:cNvGrpSpPr>
            <p:nvPr userDrawn="1"/>
          </p:nvGrpSpPr>
          <p:grpSpPr bwMode="auto">
            <a:xfrm>
              <a:off x="136" y="94"/>
              <a:ext cx="790" cy="737"/>
              <a:chOff x="138" y="104"/>
              <a:chExt cx="790" cy="737"/>
            </a:xfrm>
          </p:grpSpPr>
          <p:sp>
            <p:nvSpPr>
              <p:cNvPr id="26717" name="Freeform 93"/>
              <p:cNvSpPr>
                <a:spLocks/>
              </p:cNvSpPr>
              <p:nvPr/>
            </p:nvSpPr>
            <p:spPr bwMode="auto">
              <a:xfrm>
                <a:off x="138" y="115"/>
                <a:ext cx="790" cy="726"/>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chemeClr val="accent1"/>
              </a:solidFill>
              <a:ln w="12700" cmpd="sng">
                <a:noFill/>
                <a:round/>
                <a:headEnd/>
                <a:tailEnd/>
              </a:ln>
              <a:effectLst/>
            </p:spPr>
            <p:txBody>
              <a:bodyPr wrap="none" anchor="ctr"/>
              <a:lstStyle/>
              <a:p>
                <a:endParaRPr lang="en-IN"/>
              </a:p>
            </p:txBody>
          </p:sp>
          <p:sp>
            <p:nvSpPr>
              <p:cNvPr id="26718" name="Freeform 94"/>
              <p:cNvSpPr>
                <a:spLocks/>
              </p:cNvSpPr>
              <p:nvPr/>
            </p:nvSpPr>
            <p:spPr bwMode="auto">
              <a:xfrm>
                <a:off x="150" y="119"/>
                <a:ext cx="181" cy="533"/>
              </a:xfrm>
              <a:custGeom>
                <a:avLst/>
                <a:gdLst/>
                <a:ahLst/>
                <a:cxnLst>
                  <a:cxn ang="0">
                    <a:pos x="60" y="12"/>
                  </a:cxn>
                  <a:cxn ang="0">
                    <a:pos x="2" y="153"/>
                  </a:cxn>
                  <a:cxn ang="0">
                    <a:pos x="63" y="366"/>
                  </a:cxn>
                  <a:cxn ang="0">
                    <a:pos x="146" y="512"/>
                  </a:cxn>
                  <a:cxn ang="0">
                    <a:pos x="156" y="489"/>
                  </a:cxn>
                  <a:cxn ang="0">
                    <a:pos x="74" y="294"/>
                  </a:cxn>
                  <a:cxn ang="0">
                    <a:pos x="63" y="155"/>
                  </a:cxn>
                  <a:cxn ang="0">
                    <a:pos x="98" y="53"/>
                  </a:cxn>
                  <a:cxn ang="0">
                    <a:pos x="135" y="32"/>
                  </a:cxn>
                  <a:cxn ang="0">
                    <a:pos x="179" y="16"/>
                  </a:cxn>
                  <a:cxn ang="0">
                    <a:pos x="146" y="2"/>
                  </a:cxn>
                  <a:cxn ang="0">
                    <a:pos x="93" y="2"/>
                  </a:cxn>
                  <a:cxn ang="0">
                    <a:pos x="60" y="12"/>
                  </a:cxn>
                </a:cxnLst>
                <a:rect l="0" t="0" r="r" b="b"/>
                <a:pathLst>
                  <a:path w="181" h="533">
                    <a:moveTo>
                      <a:pt x="60" y="12"/>
                    </a:moveTo>
                    <a:cubicBezTo>
                      <a:pt x="18" y="35"/>
                      <a:pt x="0" y="83"/>
                      <a:pt x="2" y="153"/>
                    </a:cubicBezTo>
                    <a:cubicBezTo>
                      <a:pt x="3" y="212"/>
                      <a:pt x="39" y="306"/>
                      <a:pt x="63" y="366"/>
                    </a:cubicBezTo>
                    <a:cubicBezTo>
                      <a:pt x="87" y="426"/>
                      <a:pt x="131" y="492"/>
                      <a:pt x="146" y="512"/>
                    </a:cubicBezTo>
                    <a:cubicBezTo>
                      <a:pt x="162" y="533"/>
                      <a:pt x="168" y="526"/>
                      <a:pt x="156" y="489"/>
                    </a:cubicBezTo>
                    <a:cubicBezTo>
                      <a:pt x="144" y="453"/>
                      <a:pt x="90" y="350"/>
                      <a:pt x="74" y="294"/>
                    </a:cubicBezTo>
                    <a:cubicBezTo>
                      <a:pt x="59" y="239"/>
                      <a:pt x="59" y="196"/>
                      <a:pt x="63" y="155"/>
                    </a:cubicBezTo>
                    <a:cubicBezTo>
                      <a:pt x="67" y="115"/>
                      <a:pt x="86" y="74"/>
                      <a:pt x="98" y="53"/>
                    </a:cubicBezTo>
                    <a:cubicBezTo>
                      <a:pt x="110" y="33"/>
                      <a:pt x="121" y="39"/>
                      <a:pt x="135" y="32"/>
                    </a:cubicBezTo>
                    <a:cubicBezTo>
                      <a:pt x="148" y="26"/>
                      <a:pt x="177" y="21"/>
                      <a:pt x="179" y="16"/>
                    </a:cubicBezTo>
                    <a:cubicBezTo>
                      <a:pt x="181" y="11"/>
                      <a:pt x="161" y="4"/>
                      <a:pt x="146" y="2"/>
                    </a:cubicBezTo>
                    <a:cubicBezTo>
                      <a:pt x="132" y="0"/>
                      <a:pt x="107" y="1"/>
                      <a:pt x="93" y="2"/>
                    </a:cubicBezTo>
                    <a:cubicBezTo>
                      <a:pt x="78" y="4"/>
                      <a:pt x="74" y="0"/>
                      <a:pt x="60" y="12"/>
                    </a:cubicBezTo>
                    <a:close/>
                  </a:path>
                </a:pathLst>
              </a:custGeom>
              <a:gradFill rotWithShape="0">
                <a:gsLst>
                  <a:gs pos="0">
                    <a:schemeClr val="accent1">
                      <a:gamma/>
                      <a:shade val="75686"/>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endParaRPr lang="en-IN"/>
              </a:p>
            </p:txBody>
          </p:sp>
          <p:sp>
            <p:nvSpPr>
              <p:cNvPr id="26719" name="Freeform 95"/>
              <p:cNvSpPr>
                <a:spLocks/>
              </p:cNvSpPr>
              <p:nvPr/>
            </p:nvSpPr>
            <p:spPr bwMode="auto">
              <a:xfrm>
                <a:off x="190" y="104"/>
                <a:ext cx="666" cy="195"/>
              </a:xfrm>
              <a:custGeom>
                <a:avLst/>
                <a:gdLst/>
                <a:ahLst/>
                <a:cxnLst>
                  <a:cxn ang="0">
                    <a:pos x="10" y="32"/>
                  </a:cxn>
                  <a:cxn ang="0">
                    <a:pos x="72" y="3"/>
                  </a:cxn>
                  <a:cxn ang="0">
                    <a:pos x="214" y="16"/>
                  </a:cxn>
                  <a:cxn ang="0">
                    <a:pos x="440" y="74"/>
                  </a:cxn>
                  <a:cxn ang="0">
                    <a:pos x="604" y="140"/>
                  </a:cxn>
                  <a:cxn ang="0">
                    <a:pos x="653" y="182"/>
                  </a:cxn>
                  <a:cxn ang="0">
                    <a:pos x="638" y="186"/>
                  </a:cxn>
                  <a:cxn ang="0">
                    <a:pos x="483" y="129"/>
                  </a:cxn>
                  <a:cxn ang="0">
                    <a:pos x="244" y="64"/>
                  </a:cxn>
                  <a:cxn ang="0">
                    <a:pos x="107" y="51"/>
                  </a:cxn>
                  <a:cxn ang="0">
                    <a:pos x="55" y="74"/>
                  </a:cxn>
                  <a:cxn ang="0">
                    <a:pos x="10" y="50"/>
                  </a:cxn>
                  <a:cxn ang="0">
                    <a:pos x="10" y="32"/>
                  </a:cxn>
                </a:cxnLst>
                <a:rect l="0" t="0" r="r" b="b"/>
                <a:pathLst>
                  <a:path w="666" h="195">
                    <a:moveTo>
                      <a:pt x="10" y="32"/>
                    </a:moveTo>
                    <a:cubicBezTo>
                      <a:pt x="20" y="24"/>
                      <a:pt x="38" y="6"/>
                      <a:pt x="72" y="3"/>
                    </a:cubicBezTo>
                    <a:cubicBezTo>
                      <a:pt x="106" y="0"/>
                      <a:pt x="153" y="4"/>
                      <a:pt x="214" y="16"/>
                    </a:cubicBezTo>
                    <a:cubicBezTo>
                      <a:pt x="275" y="28"/>
                      <a:pt x="375" y="53"/>
                      <a:pt x="440" y="74"/>
                    </a:cubicBezTo>
                    <a:cubicBezTo>
                      <a:pt x="505" y="95"/>
                      <a:pt x="568" y="122"/>
                      <a:pt x="604" y="140"/>
                    </a:cubicBezTo>
                    <a:cubicBezTo>
                      <a:pt x="640" y="158"/>
                      <a:pt x="647" y="174"/>
                      <a:pt x="653" y="182"/>
                    </a:cubicBezTo>
                    <a:cubicBezTo>
                      <a:pt x="659" y="190"/>
                      <a:pt x="666" y="195"/>
                      <a:pt x="638" y="186"/>
                    </a:cubicBezTo>
                    <a:cubicBezTo>
                      <a:pt x="609" y="177"/>
                      <a:pt x="548" y="150"/>
                      <a:pt x="483" y="129"/>
                    </a:cubicBezTo>
                    <a:cubicBezTo>
                      <a:pt x="416" y="109"/>
                      <a:pt x="306" y="78"/>
                      <a:pt x="244" y="64"/>
                    </a:cubicBezTo>
                    <a:cubicBezTo>
                      <a:pt x="181" y="51"/>
                      <a:pt x="139" y="49"/>
                      <a:pt x="107" y="51"/>
                    </a:cubicBezTo>
                    <a:cubicBezTo>
                      <a:pt x="76" y="53"/>
                      <a:pt x="71" y="75"/>
                      <a:pt x="55" y="74"/>
                    </a:cubicBezTo>
                    <a:cubicBezTo>
                      <a:pt x="39" y="74"/>
                      <a:pt x="18" y="57"/>
                      <a:pt x="10" y="50"/>
                    </a:cubicBezTo>
                    <a:cubicBezTo>
                      <a:pt x="2" y="43"/>
                      <a:pt x="0" y="40"/>
                      <a:pt x="10" y="32"/>
                    </a:cubicBezTo>
                    <a:close/>
                  </a:path>
                </a:pathLst>
              </a:custGeom>
              <a:gradFill rotWithShape="0">
                <a:gsLst>
                  <a:gs pos="0">
                    <a:schemeClr val="accent1">
                      <a:gamma/>
                      <a:shade val="75686"/>
                      <a:invGamma/>
                    </a:schemeClr>
                  </a:gs>
                  <a:gs pos="100000">
                    <a:schemeClr val="accent1"/>
                  </a:gs>
                </a:gsLst>
                <a:lin ang="5400000" scaled="1"/>
              </a:gradFill>
              <a:ln w="9525">
                <a:noFill/>
                <a:round/>
                <a:headEnd/>
                <a:tailEnd/>
              </a:ln>
              <a:effectLst/>
            </p:spPr>
            <p:txBody>
              <a:bodyPr wrap="none" anchor="ctr"/>
              <a:lstStyle/>
              <a:p>
                <a:endParaRPr lang="en-IN"/>
              </a:p>
            </p:txBody>
          </p:sp>
          <p:sp>
            <p:nvSpPr>
              <p:cNvPr id="26720" name="Freeform 96"/>
              <p:cNvSpPr>
                <a:spLocks/>
              </p:cNvSpPr>
              <p:nvPr/>
            </p:nvSpPr>
            <p:spPr bwMode="auto">
              <a:xfrm>
                <a:off x="369" y="300"/>
                <a:ext cx="430" cy="417"/>
              </a:xfrm>
              <a:custGeom>
                <a:avLst/>
                <a:gdLst/>
                <a:ahLst/>
                <a:cxnLst>
                  <a:cxn ang="0">
                    <a:pos x="54" y="275"/>
                  </a:cxn>
                  <a:cxn ang="0">
                    <a:pos x="388" y="33"/>
                  </a:cxn>
                  <a:cxn ang="0">
                    <a:pos x="1323" y="74"/>
                  </a:cxn>
                  <a:cxn ang="0">
                    <a:pos x="1448" y="149"/>
                  </a:cxn>
                  <a:cxn ang="0">
                    <a:pos x="730" y="108"/>
                  </a:cxn>
                  <a:cxn ang="0">
                    <a:pos x="305" y="216"/>
                  </a:cxn>
                  <a:cxn ang="0">
                    <a:pos x="146" y="525"/>
                  </a:cxn>
                  <a:cxn ang="0">
                    <a:pos x="246" y="1126"/>
                  </a:cxn>
                  <a:cxn ang="0">
                    <a:pos x="338" y="1435"/>
                  </a:cxn>
                  <a:cxn ang="0">
                    <a:pos x="280" y="1435"/>
                  </a:cxn>
                  <a:cxn ang="0">
                    <a:pos x="121" y="1034"/>
                  </a:cxn>
                  <a:cxn ang="0">
                    <a:pos x="38" y="617"/>
                  </a:cxn>
                  <a:cxn ang="0">
                    <a:pos x="54" y="275"/>
                  </a:cxn>
                </a:cxnLst>
                <a:rect l="0" t="0" r="r" b="b"/>
                <a:pathLst>
                  <a:path w="1547" h="1502">
                    <a:moveTo>
                      <a:pt x="54" y="275"/>
                    </a:moveTo>
                    <a:cubicBezTo>
                      <a:pt x="112" y="178"/>
                      <a:pt x="177" y="66"/>
                      <a:pt x="388" y="33"/>
                    </a:cubicBezTo>
                    <a:cubicBezTo>
                      <a:pt x="599" y="0"/>
                      <a:pt x="1146" y="55"/>
                      <a:pt x="1323" y="74"/>
                    </a:cubicBezTo>
                    <a:cubicBezTo>
                      <a:pt x="1500" y="93"/>
                      <a:pt x="1547" y="143"/>
                      <a:pt x="1448" y="149"/>
                    </a:cubicBezTo>
                    <a:cubicBezTo>
                      <a:pt x="1349" y="155"/>
                      <a:pt x="920" y="97"/>
                      <a:pt x="730" y="108"/>
                    </a:cubicBezTo>
                    <a:cubicBezTo>
                      <a:pt x="540" y="119"/>
                      <a:pt x="402" y="147"/>
                      <a:pt x="305" y="216"/>
                    </a:cubicBezTo>
                    <a:cubicBezTo>
                      <a:pt x="208" y="285"/>
                      <a:pt x="156" y="373"/>
                      <a:pt x="146" y="525"/>
                    </a:cubicBezTo>
                    <a:cubicBezTo>
                      <a:pt x="136" y="677"/>
                      <a:pt x="214" y="974"/>
                      <a:pt x="246" y="1126"/>
                    </a:cubicBezTo>
                    <a:cubicBezTo>
                      <a:pt x="278" y="1278"/>
                      <a:pt x="332" y="1383"/>
                      <a:pt x="338" y="1435"/>
                    </a:cubicBezTo>
                    <a:cubicBezTo>
                      <a:pt x="344" y="1487"/>
                      <a:pt x="316" y="1502"/>
                      <a:pt x="280" y="1435"/>
                    </a:cubicBezTo>
                    <a:cubicBezTo>
                      <a:pt x="244" y="1368"/>
                      <a:pt x="161" y="1170"/>
                      <a:pt x="121" y="1034"/>
                    </a:cubicBezTo>
                    <a:cubicBezTo>
                      <a:pt x="81" y="898"/>
                      <a:pt x="49" y="743"/>
                      <a:pt x="38" y="617"/>
                    </a:cubicBezTo>
                    <a:cubicBezTo>
                      <a:pt x="27" y="491"/>
                      <a:pt x="0" y="375"/>
                      <a:pt x="54" y="275"/>
                    </a:cubicBezTo>
                    <a:close/>
                  </a:path>
                </a:pathLst>
              </a:custGeom>
              <a:gradFill rotWithShape="0">
                <a:gsLst>
                  <a:gs pos="0">
                    <a:schemeClr val="accent1"/>
                  </a:gs>
                  <a:gs pos="50000">
                    <a:schemeClr val="accent1">
                      <a:gamma/>
                      <a:tint val="15294"/>
                      <a:invGamma/>
                    </a:schemeClr>
                  </a:gs>
                  <a:gs pos="100000">
                    <a:schemeClr val="accent1"/>
                  </a:gs>
                </a:gsLst>
                <a:lin ang="18900000" scaled="1"/>
              </a:gradFill>
              <a:ln w="9525">
                <a:noFill/>
                <a:round/>
                <a:headEnd/>
                <a:tailEnd/>
              </a:ln>
              <a:effectLst/>
            </p:spPr>
            <p:txBody>
              <a:bodyPr wrap="none" anchor="ctr"/>
              <a:lstStyle/>
              <a:p>
                <a:endParaRPr lang="en-IN"/>
              </a:p>
            </p:txBody>
          </p:sp>
          <p:sp>
            <p:nvSpPr>
              <p:cNvPr id="26721" name="Freeform 97"/>
              <p:cNvSpPr>
                <a:spLocks/>
              </p:cNvSpPr>
              <p:nvPr/>
            </p:nvSpPr>
            <p:spPr bwMode="auto">
              <a:xfrm>
                <a:off x="309" y="249"/>
                <a:ext cx="256" cy="254"/>
              </a:xfrm>
              <a:custGeom>
                <a:avLst/>
                <a:gdLst/>
                <a:ahLst/>
                <a:cxnLst>
                  <a:cxn ang="0">
                    <a:pos x="14" y="164"/>
                  </a:cxn>
                  <a:cxn ang="0">
                    <a:pos x="216" y="33"/>
                  </a:cxn>
                  <a:cxn ang="0">
                    <a:pos x="871" y="217"/>
                  </a:cxn>
                  <a:cxn ang="0">
                    <a:pos x="613" y="258"/>
                  </a:cxn>
                  <a:cxn ang="0">
                    <a:pos x="396" y="400"/>
                  </a:cxn>
                  <a:cxn ang="0">
                    <a:pos x="287" y="576"/>
                  </a:cxn>
                  <a:cxn ang="0">
                    <a:pos x="262" y="843"/>
                  </a:cxn>
                  <a:cxn ang="0">
                    <a:pos x="14" y="164"/>
                  </a:cxn>
                </a:cxnLst>
                <a:rect l="0" t="0" r="r" b="b"/>
                <a:pathLst>
                  <a:path w="921" h="912">
                    <a:moveTo>
                      <a:pt x="14" y="164"/>
                    </a:moveTo>
                    <a:cubicBezTo>
                      <a:pt x="0" y="66"/>
                      <a:pt x="67" y="0"/>
                      <a:pt x="216" y="33"/>
                    </a:cubicBezTo>
                    <a:cubicBezTo>
                      <a:pt x="419" y="54"/>
                      <a:pt x="487" y="8"/>
                      <a:pt x="871" y="217"/>
                    </a:cubicBezTo>
                    <a:cubicBezTo>
                      <a:pt x="921" y="234"/>
                      <a:pt x="692" y="228"/>
                      <a:pt x="613" y="258"/>
                    </a:cubicBezTo>
                    <a:cubicBezTo>
                      <a:pt x="534" y="288"/>
                      <a:pt x="450" y="347"/>
                      <a:pt x="396" y="400"/>
                    </a:cubicBezTo>
                    <a:cubicBezTo>
                      <a:pt x="342" y="453"/>
                      <a:pt x="309" y="502"/>
                      <a:pt x="287" y="576"/>
                    </a:cubicBezTo>
                    <a:cubicBezTo>
                      <a:pt x="265" y="650"/>
                      <a:pt x="308" y="912"/>
                      <a:pt x="262" y="843"/>
                    </a:cubicBezTo>
                    <a:cubicBezTo>
                      <a:pt x="45" y="626"/>
                      <a:pt x="59" y="295"/>
                      <a:pt x="14" y="164"/>
                    </a:cubicBezTo>
                    <a:close/>
                  </a:path>
                </a:pathLst>
              </a:custGeom>
              <a:gradFill rotWithShape="0">
                <a:gsLst>
                  <a:gs pos="0">
                    <a:schemeClr val="accent1"/>
                  </a:gs>
                  <a:gs pos="100000">
                    <a:schemeClr val="accent1">
                      <a:gamma/>
                      <a:tint val="12157"/>
                      <a:invGamma/>
                    </a:schemeClr>
                  </a:gs>
                </a:gsLst>
                <a:lin ang="2700000" scaled="1"/>
              </a:gradFill>
              <a:ln w="9525">
                <a:noFill/>
                <a:round/>
                <a:headEnd/>
                <a:tailEnd/>
              </a:ln>
              <a:effectLst/>
            </p:spPr>
            <p:txBody>
              <a:bodyPr wrap="none" anchor="ctr"/>
              <a:lstStyle/>
              <a:p>
                <a:endParaRPr lang="en-IN"/>
              </a:p>
            </p:txBody>
          </p:sp>
        </p:grpSp>
      </p:grpSp>
      <p:sp>
        <p:nvSpPr>
          <p:cNvPr id="26722" name="Rectangle 98"/>
          <p:cNvSpPr>
            <a:spLocks noGrp="1" noChangeArrowheads="1"/>
          </p:cNvSpPr>
          <p:nvPr>
            <p:ph type="title"/>
          </p:nvPr>
        </p:nvSpPr>
        <p:spPr bwMode="auto">
          <a:xfrm>
            <a:off x="942975" y="609600"/>
            <a:ext cx="85725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723" name="Rectangle 99"/>
          <p:cNvSpPr>
            <a:spLocks noGrp="1" noChangeArrowheads="1"/>
          </p:cNvSpPr>
          <p:nvPr>
            <p:ph type="body" idx="1"/>
          </p:nvPr>
        </p:nvSpPr>
        <p:spPr bwMode="auto">
          <a:xfrm>
            <a:off x="771525" y="1981200"/>
            <a:ext cx="87439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724" name="Rectangle 100"/>
          <p:cNvSpPr>
            <a:spLocks noGrp="1" noChangeArrowheads="1"/>
          </p:cNvSpPr>
          <p:nvPr>
            <p:ph type="dt" sz="half" idx="2"/>
          </p:nvPr>
        </p:nvSpPr>
        <p:spPr bwMode="auto">
          <a:xfrm>
            <a:off x="771525" y="6248400"/>
            <a:ext cx="21431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725" name="Rectangle 101"/>
          <p:cNvSpPr>
            <a:spLocks noGrp="1" noChangeArrowheads="1"/>
          </p:cNvSpPr>
          <p:nvPr>
            <p:ph type="ftr" sz="quarter" idx="3"/>
          </p:nvPr>
        </p:nvSpPr>
        <p:spPr bwMode="auto">
          <a:xfrm>
            <a:off x="3514725" y="6248400"/>
            <a:ext cx="32575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726" name="Rectangle 102"/>
          <p:cNvSpPr>
            <a:spLocks noGrp="1" noChangeArrowheads="1"/>
          </p:cNvSpPr>
          <p:nvPr>
            <p:ph type="sldNum" sz="quarter" idx="4"/>
          </p:nvPr>
        </p:nvSpPr>
        <p:spPr bwMode="auto">
          <a:xfrm>
            <a:off x="7372350" y="6248400"/>
            <a:ext cx="21431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50CF8C2-9F51-45C2-B90A-0D610751858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a:solidFill>
            <a:schemeClr val="folHlink"/>
          </a:solidFill>
          <a:latin typeface="+mj-lt"/>
          <a:ea typeface="+mj-ea"/>
          <a:cs typeface="+mj-cs"/>
        </a:defRPr>
      </a:lvl1pPr>
      <a:lvl2pPr algn="l" rtl="0" fontAlgn="base">
        <a:spcBef>
          <a:spcPct val="0"/>
        </a:spcBef>
        <a:spcAft>
          <a:spcPct val="0"/>
        </a:spcAft>
        <a:defRPr sz="4400">
          <a:solidFill>
            <a:schemeClr val="folHlink"/>
          </a:solidFill>
          <a:latin typeface="Arial Narrow" pitchFamily="34" charset="0"/>
        </a:defRPr>
      </a:lvl2pPr>
      <a:lvl3pPr algn="l" rtl="0" fontAlgn="base">
        <a:spcBef>
          <a:spcPct val="0"/>
        </a:spcBef>
        <a:spcAft>
          <a:spcPct val="0"/>
        </a:spcAft>
        <a:defRPr sz="4400">
          <a:solidFill>
            <a:schemeClr val="folHlink"/>
          </a:solidFill>
          <a:latin typeface="Arial Narrow" pitchFamily="34" charset="0"/>
        </a:defRPr>
      </a:lvl3pPr>
      <a:lvl4pPr algn="l" rtl="0" fontAlgn="base">
        <a:spcBef>
          <a:spcPct val="0"/>
        </a:spcBef>
        <a:spcAft>
          <a:spcPct val="0"/>
        </a:spcAft>
        <a:defRPr sz="4400">
          <a:solidFill>
            <a:schemeClr val="folHlink"/>
          </a:solidFill>
          <a:latin typeface="Arial Narrow" pitchFamily="34" charset="0"/>
        </a:defRPr>
      </a:lvl4pPr>
      <a:lvl5pPr algn="l" rtl="0" fontAlgn="base">
        <a:spcBef>
          <a:spcPct val="0"/>
        </a:spcBef>
        <a:spcAft>
          <a:spcPct val="0"/>
        </a:spcAft>
        <a:defRPr sz="4400">
          <a:solidFill>
            <a:schemeClr val="folHlink"/>
          </a:solidFill>
          <a:latin typeface="Arial Narrow" pitchFamily="34" charset="0"/>
        </a:defRPr>
      </a:lvl5pPr>
      <a:lvl6pPr marL="457200" algn="l" rtl="0" fontAlgn="base">
        <a:spcBef>
          <a:spcPct val="0"/>
        </a:spcBef>
        <a:spcAft>
          <a:spcPct val="0"/>
        </a:spcAft>
        <a:defRPr sz="4400">
          <a:solidFill>
            <a:schemeClr val="folHlink"/>
          </a:solidFill>
          <a:latin typeface="Arial Narrow" pitchFamily="34" charset="0"/>
        </a:defRPr>
      </a:lvl6pPr>
      <a:lvl7pPr marL="914400" algn="l" rtl="0" fontAlgn="base">
        <a:spcBef>
          <a:spcPct val="0"/>
        </a:spcBef>
        <a:spcAft>
          <a:spcPct val="0"/>
        </a:spcAft>
        <a:defRPr sz="4400">
          <a:solidFill>
            <a:schemeClr val="folHlink"/>
          </a:solidFill>
          <a:latin typeface="Arial Narrow" pitchFamily="34" charset="0"/>
        </a:defRPr>
      </a:lvl7pPr>
      <a:lvl8pPr marL="1371600" algn="l" rtl="0" fontAlgn="base">
        <a:spcBef>
          <a:spcPct val="0"/>
        </a:spcBef>
        <a:spcAft>
          <a:spcPct val="0"/>
        </a:spcAft>
        <a:defRPr sz="4400">
          <a:solidFill>
            <a:schemeClr val="folHlink"/>
          </a:solidFill>
          <a:latin typeface="Arial Narrow" pitchFamily="34" charset="0"/>
        </a:defRPr>
      </a:lvl8pPr>
      <a:lvl9pPr marL="1828800" algn="l" rtl="0" fontAlgn="base">
        <a:spcBef>
          <a:spcPct val="0"/>
        </a:spcBef>
        <a:spcAft>
          <a:spcPct val="0"/>
        </a:spcAft>
        <a:defRPr sz="4400">
          <a:solidFill>
            <a:schemeClr val="folHlink"/>
          </a:solidFill>
          <a:latin typeface="Arial Narrow"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iaals.du.edu/images/wygwam/documents/publications/The_Modern_Family_Court_Judge.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8.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3020" y="3429000"/>
            <a:ext cx="8572500" cy="1143000"/>
          </a:xfrm>
        </p:spPr>
        <p:txBody>
          <a:bodyPr/>
          <a:lstStyle/>
          <a:p>
            <a:pPr algn="ctr"/>
            <a:r>
              <a:rPr lang="en-US" sz="3600" dirty="0" smtClean="0">
                <a:solidFill>
                  <a:schemeClr val="tx1"/>
                </a:solidFill>
                <a:latin typeface="Korinna"/>
              </a:rPr>
              <a:t>Developing </a:t>
            </a:r>
            <a:br>
              <a:rPr lang="en-US" sz="3600" dirty="0" smtClean="0">
                <a:solidFill>
                  <a:schemeClr val="tx1"/>
                </a:solidFill>
                <a:latin typeface="Korinna"/>
              </a:rPr>
            </a:br>
            <a:r>
              <a:rPr lang="en-US" sz="3600" dirty="0" smtClean="0">
                <a:solidFill>
                  <a:schemeClr val="tx1"/>
                </a:solidFill>
                <a:latin typeface="Korinna"/>
              </a:rPr>
              <a:t>Effective Interpersonal Communication skills among family court judges </a:t>
            </a:r>
            <a:endParaRPr lang="en-IN" sz="3600" dirty="0">
              <a:solidFill>
                <a:schemeClr val="tx1"/>
              </a:solidFill>
              <a:latin typeface="Korin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58" y="2643182"/>
            <a:ext cx="8572500" cy="1143000"/>
          </a:xfrm>
        </p:spPr>
        <p:txBody>
          <a:bodyPr/>
          <a:lstStyle/>
          <a:p>
            <a:r>
              <a:rPr lang="en-US" sz="2800" dirty="0" smtClean="0"/>
              <a:t>Listening is the most important part of interpersonal communication.</a:t>
            </a:r>
            <a:br>
              <a:rPr lang="en-US" sz="2800" dirty="0" smtClean="0"/>
            </a:br>
            <a:r>
              <a:rPr lang="en-US" sz="2800" dirty="0" smtClean="0"/>
              <a:t/>
            </a:r>
            <a:br>
              <a:rPr lang="en-US" sz="2800" dirty="0" smtClean="0"/>
            </a:br>
            <a:r>
              <a:rPr lang="en-US" sz="2800" dirty="0" smtClean="0"/>
              <a:t>Hearing is a natural gift, but  listening is a skill that can be cultivated.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57220" y="2928934"/>
            <a:ext cx="8572500" cy="1143000"/>
          </a:xfrm>
        </p:spPr>
        <p:txBody>
          <a:bodyPr>
            <a:normAutofit fontScale="90000"/>
          </a:bodyPr>
          <a:lstStyle/>
          <a:p>
            <a:r>
              <a:rPr lang="en-US" sz="3100" b="1" dirty="0" smtClean="0"/>
              <a:t>Active listening- some insights </a:t>
            </a:r>
            <a:r>
              <a:rPr lang="en-US" sz="2400" dirty="0" smtClean="0"/>
              <a:t/>
            </a:r>
            <a:br>
              <a:rPr lang="en-US" sz="2400" dirty="0" smtClean="0"/>
            </a:br>
            <a:r>
              <a:rPr lang="en-US" sz="2400" dirty="0" smtClean="0"/>
              <a:t/>
            </a:r>
            <a:br>
              <a:rPr lang="en-US" sz="2400" dirty="0" smtClean="0"/>
            </a:br>
            <a:r>
              <a:rPr lang="en-US" sz="2700" dirty="0" smtClean="0"/>
              <a:t/>
            </a:r>
            <a:br>
              <a:rPr lang="en-US" sz="2700" dirty="0" smtClean="0"/>
            </a:br>
            <a:r>
              <a:rPr lang="en-US" sz="2700" b="1" dirty="0" smtClean="0"/>
              <a:t>Preparing the self: </a:t>
            </a:r>
            <a:r>
              <a:rPr lang="en-US" sz="2700" dirty="0" smtClean="0"/>
              <a:t>The mind need to be free of all hassles personal and professional when one is listening to an aggrieved party.</a:t>
            </a:r>
            <a:br>
              <a:rPr lang="en-US" sz="2700" dirty="0" smtClean="0"/>
            </a:br>
            <a:r>
              <a:rPr lang="en-US" sz="2700" b="1" dirty="0" smtClean="0"/>
              <a:t>Engage with the speaker :  </a:t>
            </a:r>
            <a:r>
              <a:rPr lang="en-US" sz="2700" dirty="0" smtClean="0"/>
              <a:t>face is the index of the mind. You should not only be interested to listen but appear to be interested in listening.</a:t>
            </a:r>
            <a:r>
              <a:rPr lang="en-US" sz="2700" b="1" dirty="0" smtClean="0"/>
              <a:t/>
            </a:r>
            <a:br>
              <a:rPr lang="en-US" sz="2700" b="1" dirty="0" smtClean="0"/>
            </a:br>
            <a:r>
              <a:rPr lang="en-US" sz="2700" b="1" dirty="0" smtClean="0"/>
              <a:t>Demonstrate positive body language: </a:t>
            </a:r>
            <a:r>
              <a:rPr lang="en-US" sz="2700" dirty="0" smtClean="0"/>
              <a:t>t This can be reflected </a:t>
            </a:r>
            <a:r>
              <a:rPr lang="en-US" sz="2700" dirty="0" err="1" smtClean="0"/>
              <a:t>hrough</a:t>
            </a:r>
            <a:r>
              <a:rPr lang="en-US" sz="2700" dirty="0" smtClean="0"/>
              <a:t> eye contact  and posture that shows you are interested in what  he/she is saying. </a:t>
            </a:r>
            <a:br>
              <a:rPr lang="en-US" sz="2700" dirty="0" smtClean="0"/>
            </a:br>
            <a:r>
              <a:rPr lang="en-US" sz="2700" b="1" dirty="0" smtClean="0"/>
              <a:t>Take notes: </a:t>
            </a:r>
            <a:r>
              <a:rPr lang="en-US" sz="2700" dirty="0" smtClean="0"/>
              <a:t>If required make points. </a:t>
            </a:r>
            <a:br>
              <a:rPr lang="en-US" sz="2700" dirty="0" smtClean="0"/>
            </a:br>
            <a:r>
              <a:rPr lang="en-US" sz="2700" dirty="0" smtClean="0"/>
              <a:t>Summarize once the conversation is over, clearly, lucidly and legibly</a:t>
            </a:r>
            <a:r>
              <a:rPr lang="en-US" sz="2400" dirty="0" smtClean="0"/>
              <a:t>.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2" y="1285860"/>
            <a:ext cx="8572500" cy="1143000"/>
          </a:xfrm>
        </p:spPr>
        <p:txBody>
          <a:bodyPr/>
          <a:lstStyle/>
          <a:p>
            <a:endParaRPr lang="en-US" sz="2800" dirty="0"/>
          </a:p>
        </p:txBody>
      </p:sp>
      <p:sp>
        <p:nvSpPr>
          <p:cNvPr id="3" name="Rectangle 3"/>
          <p:cNvSpPr>
            <a:spLocks noChangeArrowheads="1"/>
          </p:cNvSpPr>
          <p:nvPr/>
        </p:nvSpPr>
        <p:spPr bwMode="auto">
          <a:xfrm>
            <a:off x="642906" y="1285860"/>
            <a:ext cx="8153400" cy="954107"/>
          </a:xfrm>
          <a:prstGeom prst="rect">
            <a:avLst/>
          </a:prstGeom>
          <a:noFill/>
          <a:ln w="9525">
            <a:noFill/>
            <a:miter lim="800000"/>
            <a:headEnd/>
            <a:tailEnd/>
          </a:ln>
        </p:spPr>
        <p:txBody>
          <a:bodyPr>
            <a:spAutoFit/>
          </a:bodyPr>
          <a:lstStyle/>
          <a:p>
            <a:r>
              <a:rPr lang="en-US" sz="2800" b="1" dirty="0" smtClean="0"/>
              <a:t>Five </a:t>
            </a:r>
            <a:r>
              <a:rPr lang="en-US" sz="2800" b="1" dirty="0"/>
              <a:t>outcomes of </a:t>
            </a:r>
            <a:r>
              <a:rPr lang="en-US" sz="2800" b="1" dirty="0" smtClean="0"/>
              <a:t> </a:t>
            </a:r>
            <a:r>
              <a:rPr lang="en-US" sz="2800" b="1" dirty="0"/>
              <a:t>effective </a:t>
            </a:r>
            <a:r>
              <a:rPr lang="en-US" sz="2800" b="1" dirty="0" smtClean="0"/>
              <a:t>communication</a:t>
            </a:r>
            <a:r>
              <a:rPr lang="en-US" sz="2800" b="1" dirty="0"/>
              <a:t/>
            </a:r>
            <a:br>
              <a:rPr lang="en-US" sz="2800" b="1" dirty="0"/>
            </a:br>
            <a:endParaRPr lang="en-US" sz="2800" b="1" dirty="0"/>
          </a:p>
        </p:txBody>
      </p:sp>
      <p:sp>
        <p:nvSpPr>
          <p:cNvPr id="4" name="Rectangle 4"/>
          <p:cNvSpPr>
            <a:spLocks noChangeArrowheads="1"/>
          </p:cNvSpPr>
          <p:nvPr/>
        </p:nvSpPr>
        <p:spPr bwMode="auto">
          <a:xfrm>
            <a:off x="685800" y="2590800"/>
            <a:ext cx="8079841" cy="1140825"/>
          </a:xfrm>
          <a:prstGeom prst="rect">
            <a:avLst/>
          </a:prstGeom>
          <a:noFill/>
          <a:ln w="9525">
            <a:noFill/>
            <a:miter lim="800000"/>
            <a:headEnd/>
            <a:tailEnd/>
          </a:ln>
        </p:spPr>
        <p:txBody>
          <a:bodyPr wrap="none">
            <a:spAutoFit/>
          </a:bodyPr>
          <a:lstStyle/>
          <a:p>
            <a:pPr>
              <a:lnSpc>
                <a:spcPct val="150000"/>
              </a:lnSpc>
            </a:pPr>
            <a:r>
              <a:rPr lang="en-US" sz="2400" dirty="0" smtClean="0"/>
              <a:t>The </a:t>
            </a:r>
            <a:r>
              <a:rPr lang="en-US" sz="2400" dirty="0"/>
              <a:t>communication is received by the </a:t>
            </a:r>
            <a:r>
              <a:rPr lang="en-US" sz="2400" dirty="0" smtClean="0"/>
              <a:t>intended   </a:t>
            </a:r>
            <a:r>
              <a:rPr lang="en-US" sz="2400" dirty="0"/>
              <a:t>Target </a:t>
            </a:r>
            <a:r>
              <a:rPr lang="en-US" sz="2400" dirty="0" smtClean="0"/>
              <a:t>Audience</a:t>
            </a:r>
            <a:r>
              <a:rPr lang="en-US" sz="2400" dirty="0"/>
              <a:t/>
            </a:r>
            <a:br>
              <a:rPr lang="en-US" sz="2400" dirty="0"/>
            </a:br>
            <a:endParaRPr lang="en-US" sz="2400" dirty="0"/>
          </a:p>
        </p:txBody>
      </p:sp>
      <p:sp>
        <p:nvSpPr>
          <p:cNvPr id="5" name="Rectangle 5"/>
          <p:cNvSpPr>
            <a:spLocks noChangeArrowheads="1"/>
          </p:cNvSpPr>
          <p:nvPr/>
        </p:nvSpPr>
        <p:spPr bwMode="auto">
          <a:xfrm>
            <a:off x="609600" y="3489325"/>
            <a:ext cx="4376776" cy="830997"/>
          </a:xfrm>
          <a:prstGeom prst="rect">
            <a:avLst/>
          </a:prstGeom>
          <a:noFill/>
          <a:ln w="9525">
            <a:noFill/>
            <a:miter lim="800000"/>
            <a:headEnd/>
            <a:tailEnd/>
          </a:ln>
        </p:spPr>
        <p:txBody>
          <a:bodyPr wrap="none">
            <a:spAutoFit/>
          </a:bodyPr>
          <a:lstStyle/>
          <a:p>
            <a:r>
              <a:rPr lang="en-US" sz="2400" dirty="0" smtClean="0"/>
              <a:t>They </a:t>
            </a:r>
            <a:r>
              <a:rPr lang="en-US" sz="2400" dirty="0"/>
              <a:t>remember the communication</a:t>
            </a:r>
            <a:br>
              <a:rPr lang="en-US" sz="2400" dirty="0"/>
            </a:br>
            <a:endParaRPr lang="en-US" sz="2400" dirty="0"/>
          </a:p>
        </p:txBody>
      </p:sp>
      <p:sp>
        <p:nvSpPr>
          <p:cNvPr id="6" name="Rectangle 6"/>
          <p:cNvSpPr>
            <a:spLocks noChangeArrowheads="1"/>
          </p:cNvSpPr>
          <p:nvPr/>
        </p:nvSpPr>
        <p:spPr bwMode="auto">
          <a:xfrm>
            <a:off x="609600" y="4114800"/>
            <a:ext cx="4311308" cy="830997"/>
          </a:xfrm>
          <a:prstGeom prst="rect">
            <a:avLst/>
          </a:prstGeom>
          <a:noFill/>
          <a:ln w="9525">
            <a:noFill/>
            <a:miter lim="800000"/>
            <a:headEnd/>
            <a:tailEnd/>
          </a:ln>
        </p:spPr>
        <p:txBody>
          <a:bodyPr wrap="none">
            <a:spAutoFit/>
          </a:bodyPr>
          <a:lstStyle/>
          <a:p>
            <a:r>
              <a:rPr lang="en-US" sz="2400" dirty="0" smtClean="0"/>
              <a:t>They </a:t>
            </a:r>
            <a:r>
              <a:rPr lang="en-US" sz="2400" dirty="0"/>
              <a:t>believe in the communication</a:t>
            </a:r>
            <a:br>
              <a:rPr lang="en-US" sz="2400" dirty="0"/>
            </a:br>
            <a:endParaRPr lang="en-US" sz="2400" dirty="0"/>
          </a:p>
        </p:txBody>
      </p:sp>
      <p:sp>
        <p:nvSpPr>
          <p:cNvPr id="7" name="Rectangle 7"/>
          <p:cNvSpPr>
            <a:spLocks noChangeArrowheads="1"/>
          </p:cNvSpPr>
          <p:nvPr/>
        </p:nvSpPr>
        <p:spPr bwMode="auto">
          <a:xfrm>
            <a:off x="600075" y="4724400"/>
            <a:ext cx="5611344" cy="461665"/>
          </a:xfrm>
          <a:prstGeom prst="rect">
            <a:avLst/>
          </a:prstGeom>
          <a:noFill/>
          <a:ln w="9525">
            <a:noFill/>
            <a:miter lim="800000"/>
            <a:headEnd/>
            <a:tailEnd/>
          </a:ln>
        </p:spPr>
        <p:txBody>
          <a:bodyPr wrap="none">
            <a:spAutoFit/>
          </a:bodyPr>
          <a:lstStyle/>
          <a:p>
            <a:r>
              <a:rPr lang="en-US" sz="2400" dirty="0" smtClean="0"/>
              <a:t>They </a:t>
            </a:r>
            <a:r>
              <a:rPr lang="en-US" sz="2400" dirty="0"/>
              <a:t>have intent to act on the communication</a:t>
            </a:r>
          </a:p>
        </p:txBody>
      </p:sp>
      <p:sp>
        <p:nvSpPr>
          <p:cNvPr id="8" name="Rectangle 8"/>
          <p:cNvSpPr>
            <a:spLocks noChangeArrowheads="1"/>
          </p:cNvSpPr>
          <p:nvPr/>
        </p:nvSpPr>
        <p:spPr bwMode="auto">
          <a:xfrm>
            <a:off x="609600" y="5334000"/>
            <a:ext cx="4027321" cy="461665"/>
          </a:xfrm>
          <a:prstGeom prst="rect">
            <a:avLst/>
          </a:prstGeom>
          <a:noFill/>
          <a:ln w="9525">
            <a:noFill/>
            <a:miter lim="800000"/>
            <a:headEnd/>
            <a:tailEnd/>
          </a:ln>
        </p:spPr>
        <p:txBody>
          <a:bodyPr wrap="none">
            <a:spAutoFit/>
          </a:bodyPr>
          <a:lstStyle/>
          <a:p>
            <a:r>
              <a:rPr lang="en-US" sz="2400" dirty="0" smtClean="0"/>
              <a:t> </a:t>
            </a:r>
            <a:r>
              <a:rPr lang="en-US" sz="2400" dirty="0"/>
              <a:t>They act on the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P spid="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096" y="2714620"/>
            <a:ext cx="8572500" cy="1143000"/>
          </a:xfrm>
        </p:spPr>
        <p:txBody>
          <a:bodyPr/>
          <a:lstStyle/>
          <a:p>
            <a:r>
              <a:rPr lang="en-US" sz="2800" b="1" dirty="0" smtClean="0">
                <a:latin typeface="Calibri" pitchFamily="34" charset="0"/>
                <a:cs typeface="Calibri" pitchFamily="34" charset="0"/>
              </a:rPr>
              <a:t>Interpersonal communication is contextual</a:t>
            </a:r>
            <a:br>
              <a:rPr lang="en-US" sz="2800" b="1" dirty="0" smtClean="0">
                <a:latin typeface="Calibri" pitchFamily="34" charset="0"/>
                <a:cs typeface="Calibri" pitchFamily="34" charset="0"/>
              </a:rPr>
            </a:br>
            <a:r>
              <a:rPr lang="en-US" sz="2800" b="1" dirty="0" smtClean="0">
                <a:latin typeface="Calibri" pitchFamily="34" charset="0"/>
                <a:cs typeface="Calibri" pitchFamily="34" charset="0"/>
              </a:rPr>
              <a:t>C</a:t>
            </a:r>
            <a:r>
              <a:rPr lang="en-US" sz="2800" dirty="0" smtClean="0">
                <a:latin typeface="Calibri" pitchFamily="34" charset="0"/>
                <a:cs typeface="Calibri" pitchFamily="34" charset="0"/>
              </a:rPr>
              <a:t>ommunication does not happen in isolation. There is:</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1. </a:t>
            </a:r>
            <a:r>
              <a:rPr lang="en-US" sz="2800" b="1" i="1" dirty="0" smtClean="0">
                <a:latin typeface="Calibri" pitchFamily="34" charset="0"/>
                <a:cs typeface="Calibri" pitchFamily="34" charset="0"/>
              </a:rPr>
              <a:t>Psychological context</a:t>
            </a:r>
            <a:r>
              <a:rPr lang="en-US" sz="2800" b="1" dirty="0" smtClean="0">
                <a:latin typeface="Calibri" pitchFamily="34" charset="0"/>
                <a:cs typeface="Calibri" pitchFamily="34" charset="0"/>
              </a:rPr>
              <a:t>, </a:t>
            </a:r>
            <a:r>
              <a:rPr lang="en-US" sz="2800" dirty="0" smtClean="0">
                <a:latin typeface="Calibri" pitchFamily="34" charset="0"/>
                <a:cs typeface="Calibri" pitchFamily="34" charset="0"/>
              </a:rPr>
              <a:t>which is who you are and what you bring to the interaction. As a judge you have a value system, and perspectives on gender, masculinity and  relationships that wittingly or unwittingly do get reflected.</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 Judges must know their inherent biases and emotions. </a:t>
            </a:r>
            <a:r>
              <a:rPr lang="en-US" sz="2800" dirty="0" smtClean="0"/>
              <a:t/>
            </a:r>
            <a:br>
              <a:rPr lang="en-US" sz="2800" dirty="0" smtClean="0"/>
            </a:b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4" y="2357430"/>
            <a:ext cx="8572500" cy="1143000"/>
          </a:xfrm>
        </p:spPr>
        <p:txBody>
          <a:bodyPr/>
          <a:lstStyle/>
          <a:p>
            <a:r>
              <a:rPr lang="en-US" sz="2800" dirty="0" smtClean="0"/>
              <a:t>2. </a:t>
            </a:r>
            <a:r>
              <a:rPr lang="en-US" sz="2800" b="1" i="1" dirty="0" smtClean="0"/>
              <a:t>Relational context</a:t>
            </a:r>
            <a:r>
              <a:rPr lang="en-US" sz="2800" b="1" dirty="0" smtClean="0"/>
              <a:t>, </a:t>
            </a:r>
            <a:r>
              <a:rPr lang="en-US" sz="2800" dirty="0" smtClean="0"/>
              <a:t>which concerns your reactions to the other person.  Some people put us off and some we feel deserve our empathy.</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58" y="3071810"/>
            <a:ext cx="8572500" cy="1143000"/>
          </a:xfrm>
        </p:spPr>
        <p:txBody>
          <a:bodyPr/>
          <a:lstStyle/>
          <a:p>
            <a:r>
              <a:rPr lang="en-US" sz="2800" dirty="0" smtClean="0"/>
              <a:t>3. </a:t>
            </a:r>
            <a:r>
              <a:rPr lang="en-US" sz="2800" b="1" i="1" dirty="0" smtClean="0"/>
              <a:t>Situational context</a:t>
            </a:r>
            <a:r>
              <a:rPr lang="en-US" sz="2800" dirty="0" smtClean="0"/>
              <a:t> deals with the psycho-social "where" you are communicating.  As a judge you know the context of being  in a court vis-à-vis other place, so your communication will also be accordingly.</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58" y="2786058"/>
            <a:ext cx="8572500" cy="1143000"/>
          </a:xfrm>
        </p:spPr>
        <p:txBody>
          <a:bodyPr/>
          <a:lstStyle/>
          <a:p>
            <a:r>
              <a:rPr lang="en-US" sz="2800" b="1" i="1" dirty="0" smtClean="0"/>
              <a:t>4. Environmental context</a:t>
            </a:r>
            <a:r>
              <a:rPr lang="en-US" sz="2800" b="1" dirty="0" smtClean="0"/>
              <a:t> </a:t>
            </a:r>
            <a:r>
              <a:rPr lang="en-US" sz="2800" dirty="0" smtClean="0"/>
              <a:t>deals with the physical "where" you are communicating.  The ambience, the noise level, temperature, season, time of day, all are examples of factors in the environmental context.</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4" y="3357562"/>
            <a:ext cx="8572500" cy="1143000"/>
          </a:xfrm>
        </p:spPr>
        <p:txBody>
          <a:bodyPr/>
          <a:lstStyle/>
          <a:p>
            <a:r>
              <a:rPr lang="en-US" sz="2800" dirty="0" smtClean="0"/>
              <a:t>5. </a:t>
            </a:r>
            <a:r>
              <a:rPr lang="en-US" sz="2800" b="1" i="1" dirty="0" smtClean="0"/>
              <a:t>Cultural context</a:t>
            </a:r>
            <a:r>
              <a:rPr lang="en-US" sz="2800" b="1" dirty="0" smtClean="0"/>
              <a:t> </a:t>
            </a:r>
            <a:r>
              <a:rPr lang="en-US" sz="2800" dirty="0" smtClean="0"/>
              <a:t>includes all the learned behaviors and rules that affect the interaction. If you come from a culture where it is considered rude to make long, direct eye contact, you will out of politeness avoid eye contact. If the other person comes from a culture where long, direct eye contact signals trustworthiness, then we have in the cultural context a basis for misunderstanding.</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3429000"/>
            <a:ext cx="8572500" cy="1143000"/>
          </a:xfrm>
        </p:spPr>
        <p:txBody>
          <a:bodyPr/>
          <a:lstStyle/>
          <a:p>
            <a:pPr algn="ctr"/>
            <a:r>
              <a:rPr lang="en-US" sz="3200" dirty="0" smtClean="0"/>
              <a:t>Skills for Family Court Judge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58" y="3357562"/>
            <a:ext cx="8572500" cy="1143000"/>
          </a:xfrm>
        </p:spPr>
        <p:txBody>
          <a:bodyPr/>
          <a:lstStyle/>
          <a:p>
            <a:r>
              <a:rPr lang="en-US" sz="2800" dirty="0" smtClean="0">
                <a:solidFill>
                  <a:schemeClr val="tx1"/>
                </a:solidFill>
              </a:rPr>
              <a:t>Twenty-seven requisite skills*, qualities, and areas of knowledge including</a:t>
            </a:r>
            <a:r>
              <a:rPr lang="en-US" sz="2800" dirty="0" smtClean="0">
                <a:solidFill>
                  <a:srgbClr val="FF0000"/>
                </a:solidFill>
              </a:rPr>
              <a:t>: knowledge of child development </a:t>
            </a:r>
            <a:r>
              <a:rPr lang="en-US" sz="2800" dirty="0" smtClean="0">
                <a:solidFill>
                  <a:schemeClr val="tx1"/>
                </a:solidFill>
              </a:rPr>
              <a:t>and </a:t>
            </a:r>
            <a:r>
              <a:rPr lang="en-US" sz="2800" dirty="0" smtClean="0">
                <a:solidFill>
                  <a:schemeClr val="accent5">
                    <a:lumMod val="50000"/>
                  </a:schemeClr>
                </a:solidFill>
              </a:rPr>
              <a:t>family dynamics</a:t>
            </a:r>
            <a:r>
              <a:rPr lang="en-US" sz="2800" dirty="0" smtClean="0">
                <a:solidFill>
                  <a:schemeClr val="tx1"/>
                </a:solidFill>
              </a:rPr>
              <a:t>; </a:t>
            </a:r>
            <a:r>
              <a:rPr lang="en-US" sz="2800" dirty="0" smtClean="0">
                <a:solidFill>
                  <a:schemeClr val="tx2">
                    <a:lumMod val="25000"/>
                  </a:schemeClr>
                </a:solidFill>
              </a:rPr>
              <a:t>understanding of domestic violence, </a:t>
            </a:r>
            <a:r>
              <a:rPr lang="en-US" sz="2800" dirty="0" smtClean="0">
                <a:solidFill>
                  <a:schemeClr val="accent5">
                    <a:lumMod val="50000"/>
                  </a:schemeClr>
                </a:solidFill>
              </a:rPr>
              <a:t>child maltreatment, </a:t>
            </a:r>
            <a:r>
              <a:rPr lang="en-US" sz="2800" dirty="0" smtClean="0">
                <a:solidFill>
                  <a:srgbClr val="FF0000"/>
                </a:solidFill>
              </a:rPr>
              <a:t>substance abuse and addiction</a:t>
            </a:r>
            <a:r>
              <a:rPr lang="en-US" sz="2800" dirty="0" smtClean="0">
                <a:solidFill>
                  <a:schemeClr val="tx1"/>
                </a:solidFill>
              </a:rPr>
              <a:t>, </a:t>
            </a:r>
            <a:r>
              <a:rPr lang="en-US" sz="2800" dirty="0" smtClean="0">
                <a:solidFill>
                  <a:srgbClr val="FFFF00"/>
                </a:solidFill>
              </a:rPr>
              <a:t>mental health issues</a:t>
            </a:r>
            <a:r>
              <a:rPr lang="en-US" sz="2800" dirty="0" smtClean="0">
                <a:solidFill>
                  <a:schemeClr val="tx1"/>
                </a:solidFill>
              </a:rPr>
              <a:t>; </a:t>
            </a:r>
            <a:r>
              <a:rPr lang="en-US" sz="2800" dirty="0" smtClean="0">
                <a:solidFill>
                  <a:srgbClr val="7030A0"/>
                </a:solidFill>
              </a:rPr>
              <a:t>cultural competence </a:t>
            </a:r>
            <a:r>
              <a:rPr lang="en-US" sz="2800" dirty="0" smtClean="0">
                <a:solidFill>
                  <a:schemeClr val="tx1"/>
                </a:solidFill>
              </a:rPr>
              <a:t>and </a:t>
            </a:r>
            <a:r>
              <a:rPr lang="en-US" sz="2800" u="sng" dirty="0" smtClean="0">
                <a:solidFill>
                  <a:schemeClr val="accent1">
                    <a:lumMod val="50000"/>
                  </a:schemeClr>
                </a:solidFill>
              </a:rPr>
              <a:t>understanding one's own biases</a:t>
            </a:r>
            <a:r>
              <a:rPr lang="en-US" sz="2800" dirty="0" smtClean="0">
                <a:solidFill>
                  <a:schemeClr val="tx1"/>
                </a:solidFill>
              </a:rPr>
              <a:t>; </a:t>
            </a:r>
            <a:r>
              <a:rPr lang="en-US" sz="2800" dirty="0" smtClean="0">
                <a:solidFill>
                  <a:schemeClr val="accent2">
                    <a:lumMod val="25000"/>
                  </a:schemeClr>
                </a:solidFill>
              </a:rPr>
              <a:t>communication that emphasizes clarity and brevity</a:t>
            </a:r>
            <a:r>
              <a:rPr lang="en-US" sz="2800" dirty="0" smtClean="0">
                <a:solidFill>
                  <a:srgbClr val="C00000"/>
                </a:solidFill>
              </a:rPr>
              <a:t>; honed listening skills</a:t>
            </a:r>
            <a:r>
              <a:rPr lang="en-US" sz="2800" dirty="0" smtClean="0">
                <a:solidFill>
                  <a:schemeClr val="tx1"/>
                </a:solidFill>
              </a:rPr>
              <a:t>; and </a:t>
            </a:r>
            <a:r>
              <a:rPr lang="en-US" sz="2800" dirty="0" smtClean="0">
                <a:solidFill>
                  <a:schemeClr val="accent5">
                    <a:lumMod val="25000"/>
                  </a:schemeClr>
                </a:solidFill>
              </a:rPr>
              <a:t>exercising leadership from the bench</a:t>
            </a:r>
            <a:r>
              <a:rPr lang="en-US" sz="2800" dirty="0" smtClean="0">
                <a:solidFill>
                  <a:schemeClr val="tx1"/>
                </a:solidFill>
              </a:rPr>
              <a:t>.</a:t>
            </a:r>
            <a:r>
              <a:rPr lang="en-US" sz="2800" dirty="0" smtClean="0"/>
              <a:t/>
            </a:r>
            <a:br>
              <a:rPr lang="en-US" sz="2800" dirty="0" smtClean="0"/>
            </a:br>
            <a:r>
              <a:rPr lang="en-US" sz="2800" dirty="0" smtClean="0"/>
              <a:t>*</a:t>
            </a:r>
            <a:r>
              <a:rPr lang="en-US" sz="2400" i="1" dirty="0" smtClean="0">
                <a:hlinkClick r:id="rId2"/>
              </a:rPr>
              <a:t> </a:t>
            </a:r>
            <a:r>
              <a:rPr lang="en-US" sz="2400" i="1" u="sng" dirty="0" smtClean="0">
                <a:hlinkClick r:id="rId2"/>
              </a:rPr>
              <a:t>The Modern Family Court Judge</a:t>
            </a:r>
            <a:r>
              <a:rPr lang="en-US" sz="2400" u="sng" dirty="0" smtClean="0"/>
              <a:t>, </a:t>
            </a:r>
            <a:endParaRPr lang="en-US" sz="28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028" y="3717032"/>
            <a:ext cx="8572500" cy="1143000"/>
          </a:xfrm>
        </p:spPr>
        <p:txBody>
          <a:bodyPr/>
          <a:lstStyle/>
          <a:p>
            <a:r>
              <a:rPr lang="en-US" sz="3200" b="1" dirty="0" smtClean="0">
                <a:solidFill>
                  <a:schemeClr val="tx1"/>
                </a:solidFill>
                <a:latin typeface="Korinna" charset="0"/>
              </a:rPr>
              <a:t>Communication</a:t>
            </a:r>
            <a:r>
              <a:rPr lang="en-US" sz="3200" dirty="0" smtClean="0">
                <a:solidFill>
                  <a:schemeClr val="tx1"/>
                </a:solidFill>
                <a:latin typeface="Korinna" charset="0"/>
              </a:rPr>
              <a:t> -- A two way process that requires synergy between the sender and the receiver of  a message.</a:t>
            </a:r>
            <a:br>
              <a:rPr lang="en-US" sz="3200" dirty="0" smtClean="0">
                <a:solidFill>
                  <a:schemeClr val="tx1"/>
                </a:solidFill>
                <a:latin typeface="Korinna" charset="0"/>
              </a:rPr>
            </a:br>
            <a:r>
              <a:rPr lang="en-US" sz="3200" dirty="0" smtClean="0">
                <a:solidFill>
                  <a:schemeClr val="tx1"/>
                </a:solidFill>
                <a:latin typeface="Korinna" charset="0"/>
              </a:rPr>
              <a:t>We communicate to be understood and appreciated</a:t>
            </a:r>
            <a:endParaRPr lang="en-IN" sz="3200" dirty="0">
              <a:latin typeface="Korin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0" y="3000372"/>
            <a:ext cx="8572500" cy="1143000"/>
          </a:xfrm>
        </p:spPr>
        <p:txBody>
          <a:bodyPr/>
          <a:lstStyle/>
          <a:p>
            <a:r>
              <a:rPr lang="en-US" sz="2800" dirty="0" smtClean="0"/>
              <a:t>Among many attributes, </a:t>
            </a:r>
            <a:r>
              <a:rPr lang="en-US" sz="2800" b="1" dirty="0" smtClean="0"/>
              <a:t>family court </a:t>
            </a:r>
            <a:r>
              <a:rPr lang="en-US" sz="2800" i="1" dirty="0" smtClean="0"/>
              <a:t>judges at </a:t>
            </a:r>
            <a:r>
              <a:rPr lang="en-US" sz="2800" i="1" dirty="0" smtClean="0"/>
              <a:t>all times  </a:t>
            </a:r>
            <a:r>
              <a:rPr lang="en-US" sz="2800" i="1" dirty="0" smtClean="0"/>
              <a:t>need to acknowledge  that </a:t>
            </a:r>
            <a:r>
              <a:rPr lang="en-US" sz="2800" dirty="0" smtClean="0"/>
              <a:t> </a:t>
            </a:r>
            <a:r>
              <a:rPr lang="en-US" sz="2800" i="1" dirty="0" smtClean="0"/>
              <a:t>many people, appearing in court </a:t>
            </a:r>
            <a:r>
              <a:rPr lang="en-US" sz="2800" i="1" dirty="0" smtClean="0"/>
              <a:t> experience </a:t>
            </a:r>
            <a:r>
              <a:rPr lang="en-US" sz="2800" dirty="0" smtClean="0"/>
              <a:t>nervousness </a:t>
            </a:r>
            <a:r>
              <a:rPr lang="en-US" sz="2800" dirty="0" smtClean="0"/>
              <a:t>and </a:t>
            </a:r>
            <a:r>
              <a:rPr lang="en-US" sz="2800" dirty="0" smtClean="0"/>
              <a:t>apprehension, so being  </a:t>
            </a:r>
            <a:r>
              <a:rPr lang="en-US" sz="2800" i="1" dirty="0" smtClean="0"/>
              <a:t>respectful </a:t>
            </a:r>
            <a:r>
              <a:rPr lang="en-US" sz="2800" i="1" dirty="0" smtClean="0"/>
              <a:t>of counsel, parties, witnesses, </a:t>
            </a:r>
            <a:r>
              <a:rPr lang="en-US" sz="2800" dirty="0" smtClean="0"/>
              <a:t>especially  </a:t>
            </a:r>
            <a:r>
              <a:rPr lang="en-US" sz="2800" dirty="0" smtClean="0"/>
              <a:t>in family cases where many litigants are </a:t>
            </a:r>
            <a:r>
              <a:rPr lang="en-US" sz="2800" dirty="0" smtClean="0"/>
              <a:t>already emotionally vulnerable respect </a:t>
            </a:r>
            <a:r>
              <a:rPr lang="en-US" sz="2800" dirty="0" smtClean="0"/>
              <a:t>matters at all stages . . . . It includes both treating people</a:t>
            </a:r>
            <a:br>
              <a:rPr lang="en-US" sz="2800" dirty="0" smtClean="0"/>
            </a:br>
            <a:r>
              <a:rPr lang="en-US" sz="2800" dirty="0" smtClean="0"/>
              <a:t>well, that is, with courtesy and politeness, and showing respect for people’s rights.”</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2" y="3286124"/>
            <a:ext cx="8572500" cy="1143000"/>
          </a:xfrm>
        </p:spPr>
        <p:txBody>
          <a:bodyPr/>
          <a:lstStyle/>
          <a:p>
            <a:r>
              <a:rPr lang="en-US" sz="2800" dirty="0" smtClean="0"/>
              <a:t>“Family court judges make decisions every day that immediately and significantly impact families. Even so, family court judges are often undervalued—even by their peers on the bench. There is insufficient acknowledgement of the broad expertise required to do the job well.”</a:t>
            </a:r>
            <a:br>
              <a:rPr lang="en-US" sz="2800" dirty="0" smtClean="0"/>
            </a:br>
            <a:r>
              <a:rPr lang="en-US" sz="2800" dirty="0" smtClean="0"/>
              <a:t> </a:t>
            </a:r>
            <a:br>
              <a:rPr lang="en-US" sz="2800" dirty="0" smtClean="0"/>
            </a:br>
            <a:r>
              <a:rPr lang="en-US" sz="2800" dirty="0" smtClean="0"/>
              <a:t/>
            </a:r>
            <a:br>
              <a:rPr lang="en-US" sz="2800" dirty="0" smtClean="0"/>
            </a:br>
            <a:r>
              <a:rPr lang="en-US" sz="1600" dirty="0" smtClean="0"/>
              <a:t>Rebecca Love </a:t>
            </a:r>
            <a:r>
              <a:rPr lang="en-US" sz="1600" dirty="0" err="1" smtClean="0"/>
              <a:t>Kourlis</a:t>
            </a:r>
            <a:r>
              <a:rPr lang="en-US" sz="1600" dirty="0" smtClean="0"/>
              <a:t>, former Justice of the Colorado Supreme Court.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140" y="2780928"/>
            <a:ext cx="8572500" cy="1143000"/>
          </a:xfrm>
        </p:spPr>
        <p:txBody>
          <a:bodyPr/>
          <a:lstStyle/>
          <a:p>
            <a:r>
              <a:rPr lang="en-US" dirty="0" smtClean="0"/>
              <a:t>Some tips on body language </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381000"/>
            <a:ext cx="8743950" cy="1295400"/>
          </a:xfrm>
          <a:gradFill rotWithShape="0">
            <a:gsLst>
              <a:gs pos="0">
                <a:schemeClr val="hlink"/>
              </a:gs>
              <a:gs pos="100000">
                <a:schemeClr val="hlink">
                  <a:gamma/>
                  <a:shade val="46275"/>
                  <a:invGamma/>
                </a:schemeClr>
              </a:gs>
            </a:gsLst>
            <a:path path="shape">
              <a:fillToRect l="50000" t="50000" r="50000" b="50000"/>
            </a:path>
          </a:gradFill>
          <a:ln cap="flat">
            <a:solidFill>
              <a:schemeClr val="tx1"/>
            </a:solidFill>
          </a:ln>
        </p:spPr>
        <p:txBody>
          <a:bodyPr/>
          <a:lstStyle/>
          <a:p>
            <a:r>
              <a:rPr lang="en-US" b="1">
                <a:solidFill>
                  <a:srgbClr val="FFFFFF"/>
                </a:solidFill>
              </a:rPr>
              <a:t>Kinesics</a:t>
            </a:r>
            <a:r>
              <a:rPr lang="en-US" b="1"/>
              <a:t/>
            </a:r>
            <a:br>
              <a:rPr lang="en-US" b="1"/>
            </a:br>
            <a:r>
              <a:rPr lang="en-US" sz="3200">
                <a:solidFill>
                  <a:srgbClr val="FFFFFF"/>
                </a:solidFill>
              </a:rPr>
              <a:t>(How to communicate through body movement?)</a:t>
            </a:r>
            <a:endParaRPr lang="en-US" b="1"/>
          </a:p>
        </p:txBody>
      </p:sp>
      <p:sp>
        <p:nvSpPr>
          <p:cNvPr id="8195" name="Rectangle 3"/>
          <p:cNvSpPr>
            <a:spLocks noGrp="1" noChangeArrowheads="1"/>
          </p:cNvSpPr>
          <p:nvPr>
            <p:ph type="body" sz="half" idx="1"/>
          </p:nvPr>
        </p:nvSpPr>
        <p:spPr>
          <a:xfrm>
            <a:off x="2028825" y="4572000"/>
            <a:ext cx="3076575" cy="2209800"/>
          </a:xfrm>
        </p:spPr>
        <p:txBody>
          <a:bodyPr/>
          <a:lstStyle/>
          <a:p>
            <a:pPr>
              <a:lnSpc>
                <a:spcPct val="80000"/>
              </a:lnSpc>
              <a:buFontTx/>
              <a:buNone/>
            </a:pPr>
            <a:r>
              <a:rPr lang="en-US"/>
              <a:t>1.   Happiness</a:t>
            </a:r>
          </a:p>
          <a:p>
            <a:pPr>
              <a:lnSpc>
                <a:spcPct val="80000"/>
              </a:lnSpc>
              <a:buFontTx/>
              <a:buNone/>
            </a:pPr>
            <a:r>
              <a:rPr lang="en-US"/>
              <a:t>2.   Surprise</a:t>
            </a:r>
          </a:p>
          <a:p>
            <a:pPr>
              <a:lnSpc>
                <a:spcPct val="80000"/>
              </a:lnSpc>
              <a:buFontTx/>
              <a:buNone/>
            </a:pPr>
            <a:r>
              <a:rPr lang="en-US"/>
              <a:t>3.   Fear</a:t>
            </a:r>
          </a:p>
          <a:p>
            <a:pPr>
              <a:lnSpc>
                <a:spcPct val="80000"/>
              </a:lnSpc>
              <a:buFontTx/>
              <a:buNone/>
            </a:pPr>
            <a:r>
              <a:rPr lang="en-US"/>
              <a:t>4.   Anger</a:t>
            </a:r>
          </a:p>
          <a:p>
            <a:pPr>
              <a:lnSpc>
                <a:spcPct val="80000"/>
              </a:lnSpc>
              <a:buFontTx/>
              <a:buNone/>
            </a:pPr>
            <a:r>
              <a:rPr lang="en-US"/>
              <a:t>5.   Sadness</a:t>
            </a:r>
          </a:p>
        </p:txBody>
      </p:sp>
      <p:sp>
        <p:nvSpPr>
          <p:cNvPr id="8196" name="Rectangle 4"/>
          <p:cNvSpPr>
            <a:spLocks noGrp="1" noChangeArrowheads="1"/>
          </p:cNvSpPr>
          <p:nvPr>
            <p:ph type="body" sz="half" idx="2"/>
          </p:nvPr>
        </p:nvSpPr>
        <p:spPr>
          <a:xfrm>
            <a:off x="5029200" y="4572000"/>
            <a:ext cx="4295775" cy="2209800"/>
          </a:xfrm>
        </p:spPr>
        <p:txBody>
          <a:bodyPr/>
          <a:lstStyle/>
          <a:p>
            <a:pPr>
              <a:lnSpc>
                <a:spcPct val="80000"/>
              </a:lnSpc>
              <a:buFontTx/>
              <a:buNone/>
            </a:pPr>
            <a:r>
              <a:rPr lang="en-US"/>
              <a:t>6.   Disgust</a:t>
            </a:r>
          </a:p>
          <a:p>
            <a:pPr>
              <a:lnSpc>
                <a:spcPct val="80000"/>
              </a:lnSpc>
              <a:buFontTx/>
              <a:buNone/>
            </a:pPr>
            <a:r>
              <a:rPr lang="en-US"/>
              <a:t>7.   Contempt</a:t>
            </a:r>
          </a:p>
          <a:p>
            <a:pPr>
              <a:lnSpc>
                <a:spcPct val="80000"/>
              </a:lnSpc>
              <a:buFontTx/>
              <a:buNone/>
            </a:pPr>
            <a:r>
              <a:rPr lang="en-US"/>
              <a:t>8.   Interest</a:t>
            </a:r>
          </a:p>
          <a:p>
            <a:pPr>
              <a:lnSpc>
                <a:spcPct val="80000"/>
              </a:lnSpc>
              <a:buFontTx/>
              <a:buNone/>
            </a:pPr>
            <a:r>
              <a:rPr lang="en-US"/>
              <a:t>9.   Bewilderment/Surprise</a:t>
            </a:r>
          </a:p>
          <a:p>
            <a:pPr>
              <a:lnSpc>
                <a:spcPct val="80000"/>
              </a:lnSpc>
              <a:buFontTx/>
              <a:buNone/>
            </a:pPr>
            <a:r>
              <a:rPr lang="en-US"/>
              <a:t>10. Determination</a:t>
            </a:r>
          </a:p>
        </p:txBody>
      </p:sp>
      <p:sp>
        <p:nvSpPr>
          <p:cNvPr id="8197" name="Rectangle 5"/>
          <p:cNvSpPr>
            <a:spLocks noChangeArrowheads="1"/>
          </p:cNvSpPr>
          <p:nvPr/>
        </p:nvSpPr>
        <p:spPr bwMode="auto">
          <a:xfrm>
            <a:off x="762000" y="1828800"/>
            <a:ext cx="8743950" cy="2819400"/>
          </a:xfrm>
          <a:prstGeom prst="rect">
            <a:avLst/>
          </a:prstGeom>
          <a:noFill/>
          <a:ln w="9525">
            <a:noFill/>
            <a:miter lim="800000"/>
            <a:headEnd/>
            <a:tailEnd/>
          </a:ln>
        </p:spPr>
        <p:txBody>
          <a:bodyPr/>
          <a:lstStyle/>
          <a:p>
            <a:pPr eaLnBrk="0" hangingPunct="0">
              <a:lnSpc>
                <a:spcPct val="90000"/>
              </a:lnSpc>
            </a:pPr>
            <a:r>
              <a:rPr lang="en-US" sz="3000" dirty="0">
                <a:latin typeface="Korinna" charset="0"/>
              </a:rPr>
              <a:t>Kinesics means communicating through body movement.</a:t>
            </a:r>
          </a:p>
          <a:p>
            <a:pPr eaLnBrk="0" hangingPunct="0">
              <a:lnSpc>
                <a:spcPct val="90000"/>
              </a:lnSpc>
            </a:pPr>
            <a:r>
              <a:rPr lang="en-US" sz="3000" dirty="0">
                <a:latin typeface="Korinna" charset="0"/>
              </a:rPr>
              <a:t>The face and eyes are the most expressive means of body communication. </a:t>
            </a:r>
            <a:r>
              <a:rPr lang="en-US" sz="3000" dirty="0" smtClean="0">
                <a:latin typeface="Korinna" charset="0"/>
              </a:rPr>
              <a:t> Your expressions can communicate the following:</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gradFill rotWithShape="0">
            <a:gsLst>
              <a:gs pos="0">
                <a:schemeClr val="hlink"/>
              </a:gs>
              <a:gs pos="100000">
                <a:schemeClr val="hlink">
                  <a:gamma/>
                  <a:shade val="46275"/>
                  <a:invGamma/>
                </a:schemeClr>
              </a:gs>
            </a:gsLst>
            <a:path path="shape">
              <a:fillToRect l="50000" t="50000" r="50000" b="50000"/>
            </a:path>
          </a:gradFill>
          <a:ln cap="flat">
            <a:solidFill>
              <a:schemeClr val="tx1"/>
            </a:solidFill>
          </a:ln>
        </p:spPr>
        <p:txBody>
          <a:bodyPr/>
          <a:lstStyle/>
          <a:p>
            <a:r>
              <a:rPr lang="en-US" b="1">
                <a:solidFill>
                  <a:srgbClr val="FFFFFF"/>
                </a:solidFill>
              </a:rPr>
              <a:t>Eye Contact</a:t>
            </a:r>
            <a:endParaRPr lang="en-US" sz="3200">
              <a:solidFill>
                <a:srgbClr val="FFFFFF"/>
              </a:solidFill>
            </a:endParaRPr>
          </a:p>
        </p:txBody>
      </p:sp>
      <p:sp>
        <p:nvSpPr>
          <p:cNvPr id="9219" name="Rectangle 3"/>
          <p:cNvSpPr>
            <a:spLocks noGrp="1" noChangeArrowheads="1"/>
          </p:cNvSpPr>
          <p:nvPr>
            <p:ph type="body" idx="1"/>
          </p:nvPr>
        </p:nvSpPr>
        <p:spPr>
          <a:xfrm>
            <a:off x="771525" y="1981200"/>
            <a:ext cx="8743950" cy="4648200"/>
          </a:xfrm>
        </p:spPr>
        <p:txBody>
          <a:bodyPr/>
          <a:lstStyle/>
          <a:p>
            <a:r>
              <a:rPr lang="en-US" sz="3000">
                <a:latin typeface="Korinna" charset="0"/>
              </a:rPr>
              <a:t>Eye Contact is one of the strongest forms of nonverbal communication.</a:t>
            </a:r>
          </a:p>
          <a:p>
            <a:r>
              <a:rPr lang="en-US" sz="3000">
                <a:latin typeface="Korinna" charset="0"/>
              </a:rPr>
              <a:t>Authority relationships as well as intimate relationships are frequently initiated and maintained with eye contact.</a:t>
            </a:r>
          </a:p>
          <a:p>
            <a:pPr>
              <a:buFontTx/>
              <a:buNone/>
            </a:pPr>
            <a:r>
              <a:rPr lang="en-US" sz="2000">
                <a:latin typeface="Korinna" charset="0"/>
              </a:rPr>
              <a:t>	(We tend to believe in the person’s openness and honesty if he looks into eyes while speaking and distrust those who don’t look directly at us)</a:t>
            </a:r>
          </a:p>
          <a:p>
            <a:r>
              <a:rPr lang="en-US" sz="3000">
                <a:latin typeface="Korinna" charset="0"/>
              </a:rPr>
              <a:t>However, direct eye contact for longer than 10-12 seconds can cause discomfort and anxiety.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996" y="3284984"/>
            <a:ext cx="8572500" cy="1143000"/>
          </a:xfrm>
        </p:spPr>
        <p:txBody>
          <a:bodyPr/>
          <a:lstStyle/>
          <a:p>
            <a:r>
              <a:rPr lang="en-IN" sz="3200" dirty="0" smtClean="0">
                <a:solidFill>
                  <a:schemeClr val="tx1"/>
                </a:solidFill>
                <a:latin typeface="Korinna"/>
              </a:rPr>
              <a:t>In summation, good communication really boils down to two things: </a:t>
            </a:r>
            <a:br>
              <a:rPr lang="en-IN" sz="3200" dirty="0" smtClean="0">
                <a:solidFill>
                  <a:schemeClr val="tx1"/>
                </a:solidFill>
                <a:latin typeface="Korinna"/>
              </a:rPr>
            </a:br>
            <a:r>
              <a:rPr lang="en-IN" sz="3200" b="1" dirty="0" smtClean="0">
                <a:solidFill>
                  <a:schemeClr val="tx1"/>
                </a:solidFill>
                <a:latin typeface="Korinna"/>
              </a:rPr>
              <a:t>Respect for each other, and</a:t>
            </a:r>
            <a:br>
              <a:rPr lang="en-IN" sz="3200" b="1" dirty="0" smtClean="0">
                <a:solidFill>
                  <a:schemeClr val="tx1"/>
                </a:solidFill>
                <a:latin typeface="Korinna"/>
              </a:rPr>
            </a:br>
            <a:r>
              <a:rPr lang="en-IN" sz="3200" b="1" dirty="0" smtClean="0">
                <a:solidFill>
                  <a:schemeClr val="tx1"/>
                </a:solidFill>
                <a:latin typeface="Korinna"/>
              </a:rPr>
              <a:t>The ability to manage expectations</a:t>
            </a:r>
            <a:r>
              <a:rPr lang="en-IN" sz="3600" b="1" dirty="0" smtClean="0">
                <a:solidFill>
                  <a:schemeClr val="tx1"/>
                </a:solidFill>
                <a:latin typeface="Korinna"/>
              </a:rPr>
              <a:t>.</a:t>
            </a:r>
            <a:r>
              <a:rPr lang="en-IN" sz="3600" dirty="0" smtClean="0">
                <a:solidFill>
                  <a:schemeClr val="tx1"/>
                </a:solidFill>
                <a:latin typeface="Korinna"/>
              </a:rPr>
              <a:t> </a:t>
            </a:r>
            <a:endParaRPr lang="en-IN" sz="3600" dirty="0">
              <a:solidFill>
                <a:schemeClr val="tx1"/>
              </a:solidFill>
              <a:latin typeface="Korin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27076" y="3933056"/>
            <a:ext cx="8572500" cy="1143000"/>
          </a:xfrm>
        </p:spPr>
        <p:txBody>
          <a:bodyPr/>
          <a:lstStyle/>
          <a:p>
            <a:r>
              <a:rPr lang="en-US" sz="4800" b="1" dirty="0"/>
              <a:t>Kinesics </a:t>
            </a:r>
            <a:r>
              <a:rPr lang="en-US" sz="4800" b="1" dirty="0" smtClean="0"/>
              <a:t>-some </a:t>
            </a:r>
            <a:r>
              <a:rPr lang="en-US" sz="4800" b="1" dirty="0"/>
              <a:t>illustrations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4275" name="Object 3"/>
          <p:cNvGraphicFramePr>
            <a:graphicFrameLocks noChangeAspect="1"/>
          </p:cNvGraphicFramePr>
          <p:nvPr>
            <p:ph type="title"/>
          </p:nvPr>
        </p:nvGraphicFramePr>
        <p:xfrm>
          <a:off x="457200" y="685800"/>
          <a:ext cx="2209800" cy="1295400"/>
        </p:xfrm>
        <a:graphic>
          <a:graphicData uri="http://schemas.openxmlformats.org/presentationml/2006/ole">
            <p:oleObj spid="_x0000_s54275" name="Image" r:id="rId4" imgW="1917460" imgH="2285714" progId="">
              <p:embed/>
            </p:oleObj>
          </a:graphicData>
        </a:graphic>
      </p:graphicFrame>
      <p:graphicFrame>
        <p:nvGraphicFramePr>
          <p:cNvPr id="54276" name="Object 4"/>
          <p:cNvGraphicFramePr>
            <a:graphicFrameLocks noChangeAspect="1"/>
          </p:cNvGraphicFramePr>
          <p:nvPr/>
        </p:nvGraphicFramePr>
        <p:xfrm>
          <a:off x="481013" y="2209800"/>
          <a:ext cx="2185987" cy="2286000"/>
        </p:xfrm>
        <a:graphic>
          <a:graphicData uri="http://schemas.openxmlformats.org/presentationml/2006/ole">
            <p:oleObj spid="_x0000_s54276" name="Image" r:id="rId5" imgW="2196825" imgH="2298413" progId="">
              <p:embed/>
            </p:oleObj>
          </a:graphicData>
        </a:graphic>
      </p:graphicFrame>
      <p:graphicFrame>
        <p:nvGraphicFramePr>
          <p:cNvPr id="54277" name="Object 5"/>
          <p:cNvGraphicFramePr>
            <a:graphicFrameLocks noChangeAspect="1"/>
          </p:cNvGraphicFramePr>
          <p:nvPr/>
        </p:nvGraphicFramePr>
        <p:xfrm>
          <a:off x="533400" y="4572000"/>
          <a:ext cx="1951038" cy="2286000"/>
        </p:xfrm>
        <a:graphic>
          <a:graphicData uri="http://schemas.openxmlformats.org/presentationml/2006/ole">
            <p:oleObj spid="_x0000_s54277" name="Image" r:id="rId6" imgW="1853315" imgH="2260317" progId="">
              <p:embed/>
            </p:oleObj>
          </a:graphicData>
        </a:graphic>
      </p:graphicFrame>
      <p:graphicFrame>
        <p:nvGraphicFramePr>
          <p:cNvPr id="54278" name="Object 6"/>
          <p:cNvGraphicFramePr>
            <a:graphicFrameLocks noChangeAspect="1"/>
          </p:cNvGraphicFramePr>
          <p:nvPr/>
        </p:nvGraphicFramePr>
        <p:xfrm>
          <a:off x="3581400" y="685800"/>
          <a:ext cx="2195513" cy="1371600"/>
        </p:xfrm>
        <a:graphic>
          <a:graphicData uri="http://schemas.openxmlformats.org/presentationml/2006/ole">
            <p:oleObj spid="_x0000_s54278" name="Image" r:id="rId7" imgW="1054521" imgH="1103098" progId="">
              <p:embed/>
            </p:oleObj>
          </a:graphicData>
        </a:graphic>
      </p:graphicFrame>
      <p:graphicFrame>
        <p:nvGraphicFramePr>
          <p:cNvPr id="54279" name="Object 7"/>
          <p:cNvGraphicFramePr>
            <a:graphicFrameLocks noChangeAspect="1"/>
          </p:cNvGraphicFramePr>
          <p:nvPr/>
        </p:nvGraphicFramePr>
        <p:xfrm>
          <a:off x="3444875" y="2209800"/>
          <a:ext cx="2271713" cy="2376488"/>
        </p:xfrm>
        <a:graphic>
          <a:graphicData uri="http://schemas.openxmlformats.org/presentationml/2006/ole">
            <p:oleObj spid="_x0000_s54279" name="Image" r:id="rId8" imgW="1054521" imgH="1103098" progId="">
              <p:embed/>
            </p:oleObj>
          </a:graphicData>
        </a:graphic>
      </p:graphicFrame>
      <p:graphicFrame>
        <p:nvGraphicFramePr>
          <p:cNvPr id="54280" name="Object 8"/>
          <p:cNvGraphicFramePr>
            <a:graphicFrameLocks noChangeAspect="1"/>
          </p:cNvGraphicFramePr>
          <p:nvPr/>
        </p:nvGraphicFramePr>
        <p:xfrm>
          <a:off x="3429000" y="4754563"/>
          <a:ext cx="2009775" cy="2103437"/>
        </p:xfrm>
        <a:graphic>
          <a:graphicData uri="http://schemas.openxmlformats.org/presentationml/2006/ole">
            <p:oleObj spid="_x0000_s54280" name="Image" r:id="rId9" imgW="1054521" imgH="1103098" progId="">
              <p:embed/>
            </p:oleObj>
          </a:graphicData>
        </a:graphic>
      </p:graphicFrame>
      <p:graphicFrame>
        <p:nvGraphicFramePr>
          <p:cNvPr id="54281" name="Object 9"/>
          <p:cNvGraphicFramePr>
            <a:graphicFrameLocks noChangeAspect="1"/>
          </p:cNvGraphicFramePr>
          <p:nvPr/>
        </p:nvGraphicFramePr>
        <p:xfrm>
          <a:off x="6629400" y="685800"/>
          <a:ext cx="2095500" cy="1524000"/>
        </p:xfrm>
        <a:graphic>
          <a:graphicData uri="http://schemas.openxmlformats.org/presentationml/2006/ole">
            <p:oleObj spid="_x0000_s54281" name="Image" r:id="rId10" imgW="1054521" imgH="1103098" progId="">
              <p:embed/>
            </p:oleObj>
          </a:graphicData>
        </a:graphic>
      </p:graphicFrame>
      <p:graphicFrame>
        <p:nvGraphicFramePr>
          <p:cNvPr id="54282" name="Object 10"/>
          <p:cNvGraphicFramePr>
            <a:graphicFrameLocks noChangeAspect="1"/>
          </p:cNvGraphicFramePr>
          <p:nvPr/>
        </p:nvGraphicFramePr>
        <p:xfrm>
          <a:off x="6477000" y="2362200"/>
          <a:ext cx="2184400" cy="2209800"/>
        </p:xfrm>
        <a:graphic>
          <a:graphicData uri="http://schemas.openxmlformats.org/presentationml/2006/ole">
            <p:oleObj spid="_x0000_s54282" name="Image" r:id="rId11" imgW="1054521" imgH="1103098" progId="">
              <p:embed/>
            </p:oleObj>
          </a:graphicData>
        </a:graphic>
      </p:graphicFrame>
      <p:graphicFrame>
        <p:nvGraphicFramePr>
          <p:cNvPr id="54283" name="Object 11"/>
          <p:cNvGraphicFramePr>
            <a:graphicFrameLocks noChangeAspect="1"/>
          </p:cNvGraphicFramePr>
          <p:nvPr/>
        </p:nvGraphicFramePr>
        <p:xfrm>
          <a:off x="6732588" y="4724400"/>
          <a:ext cx="2182812" cy="2133600"/>
        </p:xfrm>
        <a:graphic>
          <a:graphicData uri="http://schemas.openxmlformats.org/presentationml/2006/ole">
            <p:oleObj spid="_x0000_s54283" name="Image" r:id="rId12" imgW="1054521" imgH="1103098"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additive="base">
                                        <p:cTn id="7" dur="500" fill="hold"/>
                                        <p:tgtEl>
                                          <p:spTgt spid="54275"/>
                                        </p:tgtEl>
                                        <p:attrNameLst>
                                          <p:attrName>ppt_x</p:attrName>
                                        </p:attrNameLst>
                                      </p:cBhvr>
                                      <p:tavLst>
                                        <p:tav tm="0">
                                          <p:val>
                                            <p:strVal val="0-#ppt_w/2"/>
                                          </p:val>
                                        </p:tav>
                                        <p:tav tm="100000">
                                          <p:val>
                                            <p:strVal val="#ppt_x"/>
                                          </p:val>
                                        </p:tav>
                                      </p:tavLst>
                                    </p:anim>
                                    <p:anim calcmode="lin" valueType="num">
                                      <p:cBhvr additive="base">
                                        <p:cTn id="8" dur="500" fill="hold"/>
                                        <p:tgtEl>
                                          <p:spTgt spid="542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4278"/>
                                        </p:tgtEl>
                                        <p:attrNameLst>
                                          <p:attrName>style.visibility</p:attrName>
                                        </p:attrNameLst>
                                      </p:cBhvr>
                                      <p:to>
                                        <p:strVal val="visible"/>
                                      </p:to>
                                    </p:set>
                                    <p:anim calcmode="lin" valueType="num">
                                      <p:cBhvr additive="base">
                                        <p:cTn id="13" dur="500" fill="hold"/>
                                        <p:tgtEl>
                                          <p:spTgt spid="54278"/>
                                        </p:tgtEl>
                                        <p:attrNameLst>
                                          <p:attrName>ppt_x</p:attrName>
                                        </p:attrNameLst>
                                      </p:cBhvr>
                                      <p:tavLst>
                                        <p:tav tm="0">
                                          <p:val>
                                            <p:strVal val="0-#ppt_w/2"/>
                                          </p:val>
                                        </p:tav>
                                        <p:tav tm="100000">
                                          <p:val>
                                            <p:strVal val="#ppt_x"/>
                                          </p:val>
                                        </p:tav>
                                      </p:tavLst>
                                    </p:anim>
                                    <p:anim calcmode="lin" valueType="num">
                                      <p:cBhvr additive="base">
                                        <p:cTn id="14" dur="500" fill="hold"/>
                                        <p:tgtEl>
                                          <p:spTgt spid="542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4281"/>
                                        </p:tgtEl>
                                        <p:attrNameLst>
                                          <p:attrName>style.visibility</p:attrName>
                                        </p:attrNameLst>
                                      </p:cBhvr>
                                      <p:to>
                                        <p:strVal val="visible"/>
                                      </p:to>
                                    </p:set>
                                    <p:anim calcmode="lin" valueType="num">
                                      <p:cBhvr additive="base">
                                        <p:cTn id="19" dur="500" fill="hold"/>
                                        <p:tgtEl>
                                          <p:spTgt spid="54281"/>
                                        </p:tgtEl>
                                        <p:attrNameLst>
                                          <p:attrName>ppt_x</p:attrName>
                                        </p:attrNameLst>
                                      </p:cBhvr>
                                      <p:tavLst>
                                        <p:tav tm="0">
                                          <p:val>
                                            <p:strVal val="0-#ppt_w/2"/>
                                          </p:val>
                                        </p:tav>
                                        <p:tav tm="100000">
                                          <p:val>
                                            <p:strVal val="#ppt_x"/>
                                          </p:val>
                                        </p:tav>
                                      </p:tavLst>
                                    </p:anim>
                                    <p:anim calcmode="lin" valueType="num">
                                      <p:cBhvr additive="base">
                                        <p:cTn id="20" dur="500" fill="hold"/>
                                        <p:tgtEl>
                                          <p:spTgt spid="5428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4276"/>
                                        </p:tgtEl>
                                        <p:attrNameLst>
                                          <p:attrName>style.visibility</p:attrName>
                                        </p:attrNameLst>
                                      </p:cBhvr>
                                      <p:to>
                                        <p:strVal val="visible"/>
                                      </p:to>
                                    </p:set>
                                    <p:anim calcmode="lin" valueType="num">
                                      <p:cBhvr additive="base">
                                        <p:cTn id="25" dur="500" fill="hold"/>
                                        <p:tgtEl>
                                          <p:spTgt spid="54276"/>
                                        </p:tgtEl>
                                        <p:attrNameLst>
                                          <p:attrName>ppt_x</p:attrName>
                                        </p:attrNameLst>
                                      </p:cBhvr>
                                      <p:tavLst>
                                        <p:tav tm="0">
                                          <p:val>
                                            <p:strVal val="0-#ppt_w/2"/>
                                          </p:val>
                                        </p:tav>
                                        <p:tav tm="100000">
                                          <p:val>
                                            <p:strVal val="#ppt_x"/>
                                          </p:val>
                                        </p:tav>
                                      </p:tavLst>
                                    </p:anim>
                                    <p:anim calcmode="lin" valueType="num">
                                      <p:cBhvr additive="base">
                                        <p:cTn id="26" dur="500" fill="hold"/>
                                        <p:tgtEl>
                                          <p:spTgt spid="5427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4279"/>
                                        </p:tgtEl>
                                        <p:attrNameLst>
                                          <p:attrName>style.visibility</p:attrName>
                                        </p:attrNameLst>
                                      </p:cBhvr>
                                      <p:to>
                                        <p:strVal val="visible"/>
                                      </p:to>
                                    </p:set>
                                    <p:anim calcmode="lin" valueType="num">
                                      <p:cBhvr additive="base">
                                        <p:cTn id="31" dur="500" fill="hold"/>
                                        <p:tgtEl>
                                          <p:spTgt spid="54279"/>
                                        </p:tgtEl>
                                        <p:attrNameLst>
                                          <p:attrName>ppt_x</p:attrName>
                                        </p:attrNameLst>
                                      </p:cBhvr>
                                      <p:tavLst>
                                        <p:tav tm="0">
                                          <p:val>
                                            <p:strVal val="0-#ppt_w/2"/>
                                          </p:val>
                                        </p:tav>
                                        <p:tav tm="100000">
                                          <p:val>
                                            <p:strVal val="#ppt_x"/>
                                          </p:val>
                                        </p:tav>
                                      </p:tavLst>
                                    </p:anim>
                                    <p:anim calcmode="lin" valueType="num">
                                      <p:cBhvr additive="base">
                                        <p:cTn id="32" dur="500" fill="hold"/>
                                        <p:tgtEl>
                                          <p:spTgt spid="5427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4282"/>
                                        </p:tgtEl>
                                        <p:attrNameLst>
                                          <p:attrName>style.visibility</p:attrName>
                                        </p:attrNameLst>
                                      </p:cBhvr>
                                      <p:to>
                                        <p:strVal val="visible"/>
                                      </p:to>
                                    </p:set>
                                    <p:anim calcmode="lin" valueType="num">
                                      <p:cBhvr additive="base">
                                        <p:cTn id="37" dur="500" fill="hold"/>
                                        <p:tgtEl>
                                          <p:spTgt spid="54282"/>
                                        </p:tgtEl>
                                        <p:attrNameLst>
                                          <p:attrName>ppt_x</p:attrName>
                                        </p:attrNameLst>
                                      </p:cBhvr>
                                      <p:tavLst>
                                        <p:tav tm="0">
                                          <p:val>
                                            <p:strVal val="0-#ppt_w/2"/>
                                          </p:val>
                                        </p:tav>
                                        <p:tav tm="100000">
                                          <p:val>
                                            <p:strVal val="#ppt_x"/>
                                          </p:val>
                                        </p:tav>
                                      </p:tavLst>
                                    </p:anim>
                                    <p:anim calcmode="lin" valueType="num">
                                      <p:cBhvr additive="base">
                                        <p:cTn id="38" dur="500" fill="hold"/>
                                        <p:tgtEl>
                                          <p:spTgt spid="5428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4277"/>
                                        </p:tgtEl>
                                        <p:attrNameLst>
                                          <p:attrName>style.visibility</p:attrName>
                                        </p:attrNameLst>
                                      </p:cBhvr>
                                      <p:to>
                                        <p:strVal val="visible"/>
                                      </p:to>
                                    </p:set>
                                    <p:anim calcmode="lin" valueType="num">
                                      <p:cBhvr additive="base">
                                        <p:cTn id="43" dur="500" fill="hold"/>
                                        <p:tgtEl>
                                          <p:spTgt spid="54277"/>
                                        </p:tgtEl>
                                        <p:attrNameLst>
                                          <p:attrName>ppt_x</p:attrName>
                                        </p:attrNameLst>
                                      </p:cBhvr>
                                      <p:tavLst>
                                        <p:tav tm="0">
                                          <p:val>
                                            <p:strVal val="0-#ppt_w/2"/>
                                          </p:val>
                                        </p:tav>
                                        <p:tav tm="100000">
                                          <p:val>
                                            <p:strVal val="#ppt_x"/>
                                          </p:val>
                                        </p:tav>
                                      </p:tavLst>
                                    </p:anim>
                                    <p:anim calcmode="lin" valueType="num">
                                      <p:cBhvr additive="base">
                                        <p:cTn id="44"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4280"/>
                                        </p:tgtEl>
                                        <p:attrNameLst>
                                          <p:attrName>style.visibility</p:attrName>
                                        </p:attrNameLst>
                                      </p:cBhvr>
                                      <p:to>
                                        <p:strVal val="visible"/>
                                      </p:to>
                                    </p:set>
                                    <p:anim calcmode="lin" valueType="num">
                                      <p:cBhvr additive="base">
                                        <p:cTn id="49" dur="500" fill="hold"/>
                                        <p:tgtEl>
                                          <p:spTgt spid="54280"/>
                                        </p:tgtEl>
                                        <p:attrNameLst>
                                          <p:attrName>ppt_x</p:attrName>
                                        </p:attrNameLst>
                                      </p:cBhvr>
                                      <p:tavLst>
                                        <p:tav tm="0">
                                          <p:val>
                                            <p:strVal val="0-#ppt_w/2"/>
                                          </p:val>
                                        </p:tav>
                                        <p:tav tm="100000">
                                          <p:val>
                                            <p:strVal val="#ppt_x"/>
                                          </p:val>
                                        </p:tav>
                                      </p:tavLst>
                                    </p:anim>
                                    <p:anim calcmode="lin" valueType="num">
                                      <p:cBhvr additive="base">
                                        <p:cTn id="50" dur="500" fill="hold"/>
                                        <p:tgtEl>
                                          <p:spTgt spid="5428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54283"/>
                                        </p:tgtEl>
                                        <p:attrNameLst>
                                          <p:attrName>style.visibility</p:attrName>
                                        </p:attrNameLst>
                                      </p:cBhvr>
                                      <p:to>
                                        <p:strVal val="visible"/>
                                      </p:to>
                                    </p:set>
                                    <p:anim calcmode="lin" valueType="num">
                                      <p:cBhvr additive="base">
                                        <p:cTn id="55" dur="500" fill="hold"/>
                                        <p:tgtEl>
                                          <p:spTgt spid="54283"/>
                                        </p:tgtEl>
                                        <p:attrNameLst>
                                          <p:attrName>ppt_x</p:attrName>
                                        </p:attrNameLst>
                                      </p:cBhvr>
                                      <p:tavLst>
                                        <p:tav tm="0">
                                          <p:val>
                                            <p:strVal val="0-#ppt_w/2"/>
                                          </p:val>
                                        </p:tav>
                                        <p:tav tm="100000">
                                          <p:val>
                                            <p:strVal val="#ppt_x"/>
                                          </p:val>
                                        </p:tav>
                                      </p:tavLst>
                                    </p:anim>
                                    <p:anim calcmode="lin" valueType="num">
                                      <p:cBhvr additive="base">
                                        <p:cTn id="56" dur="500" fill="hold"/>
                                        <p:tgtEl>
                                          <p:spTgt spid="542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724400"/>
            <a:ext cx="8743950" cy="1143000"/>
          </a:xfrm>
        </p:spPr>
        <p:txBody>
          <a:bodyPr/>
          <a:lstStyle/>
          <a:p>
            <a:r>
              <a:rPr lang="en-US" sz="2400">
                <a:solidFill>
                  <a:schemeClr val="hlink"/>
                </a:solidFill>
              </a:rPr>
              <a:t>Jaishri Jethwaney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itle 1"/>
          <p:cNvSpPr txBox="1">
            <a:spLocks/>
          </p:cNvSpPr>
          <p:nvPr/>
        </p:nvSpPr>
        <p:spPr>
          <a:xfrm>
            <a:off x="1300142" y="27463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latin typeface="+mj-lt"/>
                <a:ea typeface="+mj-ea"/>
                <a:cs typeface="+mj-cs"/>
              </a:rPr>
              <a:t>C</a:t>
            </a: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ommunication</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process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descr="C:\Users\IIMC-JJ\Pictures\communication process-2.jpg"/>
          <p:cNvPicPr>
            <a:picLocks noChangeAspect="1" noChangeArrowheads="1"/>
          </p:cNvPicPr>
          <p:nvPr/>
        </p:nvPicPr>
        <p:blipFill>
          <a:blip r:embed="rId2"/>
          <a:srcRect/>
          <a:stretch>
            <a:fillRect/>
          </a:stretch>
        </p:blipFill>
        <p:spPr bwMode="auto">
          <a:xfrm>
            <a:off x="2214542" y="2285992"/>
            <a:ext cx="5257799" cy="228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028" y="3140968"/>
            <a:ext cx="8572500" cy="1143000"/>
          </a:xfrm>
        </p:spPr>
        <p:txBody>
          <a:bodyPr/>
          <a:lstStyle/>
          <a:p>
            <a:r>
              <a:rPr lang="en-US" sz="3200" dirty="0" smtClean="0">
                <a:solidFill>
                  <a:schemeClr val="tx1">
                    <a:lumMod val="75000"/>
                  </a:schemeClr>
                </a:solidFill>
              </a:rPr>
              <a:t>Our skills both verbal and non-verbal are the result of our conditioning since childhood. At the same time all behavior is learned so can be unlearned. </a:t>
            </a:r>
            <a:br>
              <a:rPr lang="en-US" sz="3200" dirty="0" smtClean="0">
                <a:solidFill>
                  <a:schemeClr val="tx1">
                    <a:lumMod val="75000"/>
                  </a:schemeClr>
                </a:solidFill>
              </a:rPr>
            </a:br>
            <a:r>
              <a:rPr lang="en-US" sz="3200" dirty="0" smtClean="0">
                <a:solidFill>
                  <a:schemeClr val="tx1">
                    <a:lumMod val="75000"/>
                  </a:schemeClr>
                </a:solidFill>
              </a:rPr>
              <a:t/>
            </a:r>
            <a:br>
              <a:rPr lang="en-US" sz="3200" dirty="0" smtClean="0">
                <a:solidFill>
                  <a:schemeClr val="tx1">
                    <a:lumMod val="75000"/>
                  </a:schemeClr>
                </a:solidFill>
              </a:rPr>
            </a:br>
            <a:r>
              <a:rPr lang="en-US" sz="3200" dirty="0" smtClean="0">
                <a:solidFill>
                  <a:schemeClr val="tx1">
                    <a:lumMod val="75000"/>
                  </a:schemeClr>
                </a:solidFill>
              </a:rPr>
              <a:t>Judges in family courts have a special responsibility and communication skills are the core of  the day to day work. </a:t>
            </a:r>
            <a:endParaRPr lang="en-IN" sz="3200" dirty="0">
              <a:solidFill>
                <a:schemeClr val="tx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2209800"/>
            <a:ext cx="8572500" cy="1143000"/>
          </a:xfrm>
        </p:spPr>
        <p:txBody>
          <a:bodyPr/>
          <a:lstStyle/>
          <a:p>
            <a:r>
              <a:rPr lang="en-US" sz="4300" dirty="0">
                <a:latin typeface="Korinna" charset="0"/>
              </a:rPr>
              <a:t/>
            </a:r>
            <a:br>
              <a:rPr lang="en-US" sz="4300" dirty="0">
                <a:latin typeface="Korinna" charset="0"/>
              </a:rPr>
            </a:br>
            <a:r>
              <a:rPr lang="en-US" sz="4300" dirty="0">
                <a:latin typeface="Korinna" charset="0"/>
              </a:rPr>
              <a:t/>
            </a:r>
            <a:br>
              <a:rPr lang="en-US" sz="4300" dirty="0">
                <a:latin typeface="Korinna" charset="0"/>
              </a:rPr>
            </a:br>
            <a:r>
              <a:rPr lang="en-US" sz="3200" i="1" dirty="0">
                <a:solidFill>
                  <a:schemeClr val="tx1"/>
                </a:solidFill>
                <a:latin typeface="Korinna" charset="0"/>
              </a:rPr>
              <a:t>Albert </a:t>
            </a:r>
            <a:r>
              <a:rPr lang="en-US" sz="3200" i="1" dirty="0" err="1">
                <a:solidFill>
                  <a:schemeClr val="tx1"/>
                </a:solidFill>
                <a:latin typeface="Korinna" charset="0"/>
              </a:rPr>
              <a:t>Mehrabian</a:t>
            </a:r>
            <a:r>
              <a:rPr lang="en-US" sz="3200" dirty="0">
                <a:solidFill>
                  <a:schemeClr val="tx1"/>
                </a:solidFill>
                <a:latin typeface="Korinna" charset="0"/>
              </a:rPr>
              <a:t>, an authority on communication opines that words convey a very small part of the message. He argues that 93 percent of the total impact of any given message consists of nonverbal factors.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71525" y="457200"/>
            <a:ext cx="8743950" cy="1295400"/>
          </a:xfrm>
          <a:gradFill rotWithShape="0">
            <a:gsLst>
              <a:gs pos="0">
                <a:schemeClr val="hlink"/>
              </a:gs>
              <a:gs pos="100000">
                <a:schemeClr val="hlink">
                  <a:gamma/>
                  <a:shade val="46275"/>
                  <a:invGamma/>
                </a:schemeClr>
              </a:gs>
            </a:gsLst>
            <a:path path="shape">
              <a:fillToRect l="50000" t="50000" r="50000" b="50000"/>
            </a:path>
          </a:gradFill>
          <a:ln cap="flat">
            <a:solidFill>
              <a:schemeClr val="tx1"/>
            </a:solidFill>
          </a:ln>
        </p:spPr>
        <p:txBody>
          <a:bodyPr/>
          <a:lstStyle/>
          <a:p>
            <a:r>
              <a:rPr lang="en-US" sz="3600" b="1" dirty="0">
                <a:solidFill>
                  <a:srgbClr val="FFFFFF"/>
                </a:solidFill>
                <a:latin typeface="Korinna"/>
              </a:rPr>
              <a:t>Comparison of </a:t>
            </a:r>
            <a:r>
              <a:rPr lang="en-US" sz="3600" b="1" dirty="0" smtClean="0">
                <a:solidFill>
                  <a:srgbClr val="FFFFFF"/>
                </a:solidFill>
                <a:latin typeface="Korinna"/>
              </a:rPr>
              <a:t>impact of Verbal </a:t>
            </a:r>
            <a:r>
              <a:rPr lang="en-US" sz="3600" b="1" dirty="0">
                <a:solidFill>
                  <a:srgbClr val="FFFFFF"/>
                </a:solidFill>
                <a:latin typeface="Korinna"/>
              </a:rPr>
              <a:t>and Nonverbal Communication</a:t>
            </a:r>
            <a:endParaRPr lang="en-US" sz="3600" b="1" dirty="0">
              <a:latin typeface="Korinna"/>
            </a:endParaRPr>
          </a:p>
        </p:txBody>
      </p:sp>
      <p:graphicFrame>
        <p:nvGraphicFramePr>
          <p:cNvPr id="5123" name="Object 3"/>
          <p:cNvGraphicFramePr>
            <a:graphicFrameLocks noChangeAspect="1"/>
          </p:cNvGraphicFramePr>
          <p:nvPr>
            <p:ph type="tbl" idx="1"/>
          </p:nvPr>
        </p:nvGraphicFramePr>
        <p:xfrm>
          <a:off x="1287463" y="2416175"/>
          <a:ext cx="7654925" cy="3792538"/>
        </p:xfrm>
        <a:graphic>
          <a:graphicData uri="http://schemas.openxmlformats.org/presentationml/2006/ole">
            <p:oleObj spid="_x0000_s5123" name="Document" r:id="rId4" imgW="8614440" imgH="4282920" progId="Word.Documen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71525" y="228600"/>
            <a:ext cx="8743950" cy="1371600"/>
          </a:xfrm>
          <a:gradFill rotWithShape="0">
            <a:gsLst>
              <a:gs pos="0">
                <a:schemeClr val="hlink"/>
              </a:gs>
              <a:gs pos="100000">
                <a:schemeClr val="hlink">
                  <a:gamma/>
                  <a:shade val="46275"/>
                  <a:invGamma/>
                </a:schemeClr>
              </a:gs>
            </a:gsLst>
            <a:path path="shape">
              <a:fillToRect l="50000" t="50000" r="50000" b="50000"/>
            </a:path>
          </a:gradFill>
          <a:ln cap="flat">
            <a:solidFill>
              <a:schemeClr val="tx1"/>
            </a:solidFill>
          </a:ln>
        </p:spPr>
        <p:txBody>
          <a:bodyPr/>
          <a:lstStyle/>
          <a:p>
            <a:pPr algn="ctr"/>
            <a:r>
              <a:rPr lang="en-US" sz="3600" b="1" dirty="0">
                <a:solidFill>
                  <a:srgbClr val="FFFFFF"/>
                </a:solidFill>
                <a:latin typeface="Korinna"/>
              </a:rPr>
              <a:t>Importance of Para Language</a:t>
            </a:r>
            <a:r>
              <a:rPr lang="en-US" b="1" dirty="0">
                <a:latin typeface="Korinna"/>
              </a:rPr>
              <a:t/>
            </a:r>
            <a:br>
              <a:rPr lang="en-US" b="1" dirty="0">
                <a:latin typeface="Korinna"/>
              </a:rPr>
            </a:br>
            <a:r>
              <a:rPr lang="en-US" sz="3200" dirty="0">
                <a:solidFill>
                  <a:srgbClr val="FFFFFF"/>
                </a:solidFill>
                <a:latin typeface="Korinna"/>
              </a:rPr>
              <a:t>(How you say it?)</a:t>
            </a:r>
            <a:endParaRPr lang="en-US" b="1" dirty="0">
              <a:latin typeface="Korinna"/>
            </a:endParaRPr>
          </a:p>
        </p:txBody>
      </p:sp>
      <p:sp>
        <p:nvSpPr>
          <p:cNvPr id="6147" name="Rectangle 3"/>
          <p:cNvSpPr>
            <a:spLocks noGrp="1" noChangeArrowheads="1"/>
          </p:cNvSpPr>
          <p:nvPr>
            <p:ph type="body" idx="1"/>
          </p:nvPr>
        </p:nvSpPr>
        <p:spPr>
          <a:xfrm>
            <a:off x="771525" y="1905000"/>
            <a:ext cx="8743950" cy="4953000"/>
          </a:xfrm>
        </p:spPr>
        <p:txBody>
          <a:bodyPr/>
          <a:lstStyle/>
          <a:p>
            <a:pPr marL="4763" indent="-4763">
              <a:lnSpc>
                <a:spcPct val="80000"/>
              </a:lnSpc>
              <a:buFontTx/>
              <a:buNone/>
              <a:tabLst>
                <a:tab pos="457200" algn="l"/>
                <a:tab pos="1370013" algn="l"/>
              </a:tabLst>
            </a:pPr>
            <a:r>
              <a:rPr lang="en-US" sz="2800" dirty="0"/>
              <a:t>		</a:t>
            </a:r>
            <a:r>
              <a:rPr lang="en-US" sz="3000" dirty="0">
                <a:latin typeface="Korinna"/>
              </a:rPr>
              <a:t>Para language can reinforce or undermine the verbal message</a:t>
            </a:r>
          </a:p>
          <a:p>
            <a:pPr marL="4763" indent="-4763">
              <a:lnSpc>
                <a:spcPct val="80000"/>
              </a:lnSpc>
              <a:buFontTx/>
              <a:buNone/>
              <a:tabLst>
                <a:tab pos="457200" algn="l"/>
                <a:tab pos="1370013" algn="l"/>
              </a:tabLst>
            </a:pPr>
            <a:r>
              <a:rPr lang="en-US" sz="3000" dirty="0">
                <a:latin typeface="Korinna"/>
              </a:rPr>
              <a:t>		What you say is important. How you say it conveys the message without ambiguity.</a:t>
            </a:r>
          </a:p>
          <a:p>
            <a:pPr marL="4763" indent="-4763">
              <a:lnSpc>
                <a:spcPct val="80000"/>
              </a:lnSpc>
              <a:buFontTx/>
              <a:buNone/>
              <a:tabLst>
                <a:tab pos="457200" algn="l"/>
                <a:tab pos="1370013" algn="l"/>
              </a:tabLst>
            </a:pPr>
            <a:r>
              <a:rPr lang="en-US" sz="3000" dirty="0">
                <a:latin typeface="Korinna"/>
              </a:rPr>
              <a:t>		Note the following emphasis :</a:t>
            </a:r>
            <a:endParaRPr lang="en-US" dirty="0">
              <a:latin typeface="Korinna"/>
            </a:endParaRPr>
          </a:p>
          <a:p>
            <a:pPr lvl="1">
              <a:lnSpc>
                <a:spcPct val="80000"/>
              </a:lnSpc>
              <a:buFontTx/>
              <a:buNone/>
              <a:tabLst>
                <a:tab pos="457200" algn="l"/>
                <a:tab pos="1370013" algn="l"/>
              </a:tabLst>
            </a:pPr>
            <a:r>
              <a:rPr lang="en-US" dirty="0">
                <a:solidFill>
                  <a:srgbClr val="FF9900"/>
                </a:solidFill>
                <a:latin typeface="Korinna"/>
              </a:rPr>
              <a:t>	1.	I would like to help you.</a:t>
            </a:r>
          </a:p>
          <a:p>
            <a:pPr lvl="1">
              <a:lnSpc>
                <a:spcPct val="80000"/>
              </a:lnSpc>
              <a:buFontTx/>
              <a:buNone/>
              <a:tabLst>
                <a:tab pos="457200" algn="l"/>
                <a:tab pos="1370013" algn="l"/>
              </a:tabLst>
            </a:pPr>
            <a:r>
              <a:rPr lang="en-US" dirty="0">
                <a:solidFill>
                  <a:srgbClr val="FF9900"/>
                </a:solidFill>
                <a:latin typeface="Korinna"/>
              </a:rPr>
              <a:t>	2.	I would</a:t>
            </a:r>
            <a:r>
              <a:rPr lang="en-US" i="1" dirty="0">
                <a:solidFill>
                  <a:srgbClr val="FF9900"/>
                </a:solidFill>
                <a:latin typeface="Korinna"/>
              </a:rPr>
              <a:t> </a:t>
            </a:r>
            <a:r>
              <a:rPr lang="en-US" b="1" i="1" dirty="0">
                <a:latin typeface="Korinna"/>
              </a:rPr>
              <a:t>like</a:t>
            </a:r>
            <a:r>
              <a:rPr lang="en-US" dirty="0">
                <a:solidFill>
                  <a:srgbClr val="FF9900"/>
                </a:solidFill>
                <a:latin typeface="Korinna"/>
              </a:rPr>
              <a:t> to help you.</a:t>
            </a:r>
          </a:p>
          <a:p>
            <a:pPr lvl="1">
              <a:lnSpc>
                <a:spcPct val="80000"/>
              </a:lnSpc>
              <a:buFontTx/>
              <a:buNone/>
              <a:tabLst>
                <a:tab pos="457200" algn="l"/>
                <a:tab pos="1370013" algn="l"/>
              </a:tabLst>
            </a:pPr>
            <a:r>
              <a:rPr lang="en-US" dirty="0">
                <a:solidFill>
                  <a:srgbClr val="FF9900"/>
                </a:solidFill>
                <a:latin typeface="Korinna"/>
              </a:rPr>
              <a:t>	3.	I would like to </a:t>
            </a:r>
            <a:r>
              <a:rPr lang="en-US" b="1" i="1" dirty="0">
                <a:latin typeface="Korinna"/>
              </a:rPr>
              <a:t>help</a:t>
            </a:r>
            <a:r>
              <a:rPr lang="en-US" dirty="0">
                <a:latin typeface="Korinna"/>
              </a:rPr>
              <a:t> </a:t>
            </a:r>
            <a:r>
              <a:rPr lang="en-US" dirty="0">
                <a:solidFill>
                  <a:srgbClr val="FF9900"/>
                </a:solidFill>
                <a:latin typeface="Korinna"/>
              </a:rPr>
              <a:t>you.</a:t>
            </a:r>
          </a:p>
          <a:p>
            <a:pPr lvl="1">
              <a:lnSpc>
                <a:spcPct val="80000"/>
              </a:lnSpc>
              <a:buFontTx/>
              <a:buNone/>
              <a:tabLst>
                <a:tab pos="457200" algn="l"/>
                <a:tab pos="1370013" algn="l"/>
              </a:tabLst>
            </a:pPr>
            <a:r>
              <a:rPr lang="en-US" dirty="0">
                <a:solidFill>
                  <a:srgbClr val="FF9900"/>
                </a:solidFill>
                <a:latin typeface="Korinna"/>
              </a:rPr>
              <a:t>	4.	I would like to help </a:t>
            </a:r>
            <a:r>
              <a:rPr lang="en-US" b="1" i="1" dirty="0">
                <a:latin typeface="Korinna"/>
              </a:rPr>
              <a:t>you</a:t>
            </a:r>
            <a:r>
              <a:rPr lang="en-US" b="1" dirty="0">
                <a:latin typeface="Korinna"/>
              </a:rPr>
              <a:t>.</a:t>
            </a:r>
          </a:p>
          <a:p>
            <a:pPr marL="4763" indent="-4763">
              <a:lnSpc>
                <a:spcPct val="80000"/>
              </a:lnSpc>
              <a:buFontTx/>
              <a:buNone/>
              <a:tabLst>
                <a:tab pos="457200" algn="l"/>
                <a:tab pos="1370013" algn="l"/>
              </a:tabLst>
            </a:pPr>
            <a:r>
              <a:rPr lang="en-US" sz="3600" dirty="0">
                <a:latin typeface="Korinna"/>
              </a:rPr>
              <a:t>		</a:t>
            </a:r>
            <a:r>
              <a:rPr lang="en-US" sz="3000" dirty="0">
                <a:latin typeface="Korinna"/>
              </a:rPr>
              <a:t>In each of the above case the emphasized word changes the meaning of the message.</a:t>
            </a:r>
            <a:endParaRPr lang="en-US" dirty="0">
              <a:latin typeface="Korin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0" y="1143000"/>
            <a:ext cx="8743950" cy="4953000"/>
          </a:xfrm>
        </p:spPr>
        <p:txBody>
          <a:bodyPr/>
          <a:lstStyle/>
          <a:p>
            <a:r>
              <a:rPr lang="en-US" sz="3000" dirty="0" smtClean="0">
                <a:latin typeface="Korinna" charset="0"/>
              </a:rPr>
              <a:t>Paralanguage also includes voice quality, including volume, rate, rhythm, pitch, and resonance - also known as </a:t>
            </a:r>
            <a:r>
              <a:rPr lang="en-US" sz="3000" b="1" i="1" dirty="0" smtClean="0">
                <a:latin typeface="Korinna" charset="0"/>
              </a:rPr>
              <a:t>Rate</a:t>
            </a:r>
            <a:r>
              <a:rPr lang="en-US" sz="3000" dirty="0" smtClean="0">
                <a:latin typeface="Korinna" charset="0"/>
              </a:rPr>
              <a:t> i.e., how fast or slow someone is speaking. Depending on what other messages are being communicated, an increase in rate could indicate </a:t>
            </a:r>
            <a:r>
              <a:rPr lang="en-US" sz="3000" dirty="0" smtClean="0">
                <a:solidFill>
                  <a:srgbClr val="FF0000"/>
                </a:solidFill>
                <a:latin typeface="Korinna" charset="0"/>
              </a:rPr>
              <a:t>anger</a:t>
            </a:r>
            <a:r>
              <a:rPr lang="en-US" sz="3000" dirty="0" smtClean="0">
                <a:latin typeface="Korinna" charset="0"/>
              </a:rPr>
              <a:t>, </a:t>
            </a:r>
            <a:r>
              <a:rPr lang="en-US" sz="3000" dirty="0" smtClean="0">
                <a:solidFill>
                  <a:srgbClr val="FF0000"/>
                </a:solidFill>
                <a:latin typeface="Korinna" charset="0"/>
              </a:rPr>
              <a:t>impatience</a:t>
            </a:r>
            <a:r>
              <a:rPr lang="en-US" sz="3000" dirty="0" smtClean="0">
                <a:latin typeface="Korinna" charset="0"/>
              </a:rPr>
              <a:t>, or </a:t>
            </a:r>
            <a:r>
              <a:rPr lang="en-US" sz="3000" dirty="0" smtClean="0">
                <a:solidFill>
                  <a:srgbClr val="FF0000"/>
                </a:solidFill>
                <a:latin typeface="Korinna" charset="0"/>
              </a:rPr>
              <a:t>anxiety</a:t>
            </a:r>
            <a:r>
              <a:rPr lang="en-US" sz="3000" dirty="0" smtClean="0">
                <a:latin typeface="Korinna" charset="0"/>
              </a:rPr>
              <a:t> from the person sending the message. A decrease in rate can indicate </a:t>
            </a:r>
            <a:r>
              <a:rPr lang="en-US" sz="3000" dirty="0" smtClean="0">
                <a:solidFill>
                  <a:srgbClr val="FF0000"/>
                </a:solidFill>
                <a:latin typeface="Korinna" charset="0"/>
              </a:rPr>
              <a:t>thoughtfulness, </a:t>
            </a:r>
            <a:r>
              <a:rPr lang="en-US" sz="3000" dirty="0" smtClean="0">
                <a:latin typeface="Korinna" charset="0"/>
              </a:rPr>
              <a:t>a </a:t>
            </a:r>
            <a:r>
              <a:rPr lang="en-US" sz="3000" dirty="0" smtClean="0">
                <a:solidFill>
                  <a:srgbClr val="FF0000"/>
                </a:solidFill>
                <a:latin typeface="Korinna" charset="0"/>
              </a:rPr>
              <a:t>reflective attitude</a:t>
            </a:r>
            <a:r>
              <a:rPr lang="en-US" sz="3000" dirty="0" smtClean="0">
                <a:latin typeface="Korinna" charset="0"/>
              </a:rPr>
              <a:t>, or on the other hand, </a:t>
            </a:r>
            <a:r>
              <a:rPr lang="en-US" sz="3000" dirty="0" smtClean="0">
                <a:solidFill>
                  <a:srgbClr val="FF0000"/>
                </a:solidFill>
                <a:latin typeface="Korinna" charset="0"/>
              </a:rPr>
              <a:t>boredom, </a:t>
            </a:r>
            <a:r>
              <a:rPr lang="en-US" sz="3000" dirty="0" smtClean="0">
                <a:latin typeface="Korinna" charset="0"/>
              </a:rPr>
              <a:t>or </a:t>
            </a:r>
            <a:r>
              <a:rPr lang="en-US" sz="3000" dirty="0" smtClean="0">
                <a:solidFill>
                  <a:srgbClr val="FF0000"/>
                </a:solidFill>
                <a:latin typeface="Korinna" charset="0"/>
              </a:rPr>
              <a:t>lack of interest.</a:t>
            </a:r>
          </a:p>
          <a:p>
            <a:endParaRPr lang="en-US" sz="3000" dirty="0">
              <a:latin typeface="Korinna"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012" y="2924944"/>
            <a:ext cx="8572500" cy="1143000"/>
          </a:xfrm>
        </p:spPr>
        <p:txBody>
          <a:bodyPr/>
          <a:lstStyle/>
          <a:p>
            <a:pPr lvl="0"/>
            <a:r>
              <a:rPr kumimoji="0" lang="en-GB" sz="3200" b="0" i="0" u="none" strike="noStrike" cap="none" normalizeH="0" baseline="0" dirty="0" smtClean="0">
                <a:ln>
                  <a:noFill/>
                </a:ln>
                <a:solidFill>
                  <a:schemeClr val="tx1"/>
                </a:solidFill>
                <a:effectLst/>
                <a:latin typeface="Korinna"/>
                <a:ea typeface="Times New Roman" pitchFamily="18" charset="0"/>
                <a:cs typeface="Times New Roman" pitchFamily="18" charset="0"/>
              </a:rPr>
              <a:t>Communication looks easy when it is done well. It is anything but easy . It requires engagement, empathy, an ability to listen and respond, and it requires time.</a:t>
            </a:r>
            <a:r>
              <a:rPr kumimoji="0" lang="en-GB" sz="3200" b="0" i="0" u="none" strike="noStrike" cap="none" normalizeH="0" baseline="0" dirty="0" smtClean="0">
                <a:ln>
                  <a:noFill/>
                </a:ln>
                <a:solidFill>
                  <a:schemeClr val="tx1"/>
                </a:solidFill>
                <a:effectLst/>
                <a:latin typeface="Korinna"/>
              </a:rPr>
              <a:t/>
            </a:r>
            <a:br>
              <a:rPr kumimoji="0" lang="en-GB" sz="3200" b="0" i="0" u="none" strike="noStrike" cap="none" normalizeH="0" baseline="0" dirty="0" smtClean="0">
                <a:ln>
                  <a:noFill/>
                </a:ln>
                <a:solidFill>
                  <a:schemeClr val="tx1"/>
                </a:solidFill>
                <a:effectLst/>
                <a:latin typeface="Korinna"/>
              </a:rPr>
            </a:br>
            <a:endParaRPr lang="en-IN" sz="3200" dirty="0">
              <a:latin typeface="Korinna"/>
            </a:endParaRPr>
          </a:p>
        </p:txBody>
      </p:sp>
    </p:spTree>
  </p:cSld>
  <p:clrMapOvr>
    <a:masterClrMapping/>
  </p:clrMapOvr>
</p:sld>
</file>

<file path=ppt/theme/theme1.xml><?xml version="1.0" encoding="utf-8"?>
<a:theme xmlns:a="http://schemas.openxmlformats.org/drawingml/2006/main" name="LaVerne">
  <a:themeElements>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fontScheme name="LaVern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clrMap bg1="lt1" tx1="dk1" bg2="lt2" tx2="dk2" accent1="accent1" accent2="accent2" accent3="accent3" accent4="accent4" accent5="accent5" accent6="accent6" hlink="hlink" folHlink="folHlink"/>
    </a:extraClrScheme>
    <a:extraClrScheme>
      <a:clrScheme name="LaVerne 2">
        <a:dk1>
          <a:srgbClr val="333333"/>
        </a:dk1>
        <a:lt1>
          <a:srgbClr val="FFFFFF"/>
        </a:lt1>
        <a:dk2>
          <a:srgbClr val="CCFFFF"/>
        </a:dk2>
        <a:lt2>
          <a:srgbClr val="EAEAEA"/>
        </a:lt2>
        <a:accent1>
          <a:srgbClr val="F5CDDF"/>
        </a:accent1>
        <a:accent2>
          <a:srgbClr val="D1FFE8"/>
        </a:accent2>
        <a:accent3>
          <a:srgbClr val="FFFFFF"/>
        </a:accent3>
        <a:accent4>
          <a:srgbClr val="2A2A2A"/>
        </a:accent4>
        <a:accent5>
          <a:srgbClr val="F9E3EC"/>
        </a:accent5>
        <a:accent6>
          <a:srgbClr val="BDE7D2"/>
        </a:accent6>
        <a:hlink>
          <a:srgbClr val="33CCCC"/>
        </a:hlink>
        <a:folHlink>
          <a:srgbClr val="007572"/>
        </a:folHlink>
      </a:clrScheme>
      <a:clrMap bg1="lt1" tx1="dk1" bg2="lt2" tx2="dk2" accent1="accent1" accent2="accent2" accent3="accent3" accent4="accent4" accent5="accent5" accent6="accent6" hlink="hlink" folHlink="folHlink"/>
    </a:extraClrScheme>
    <a:extraClrScheme>
      <a:clrScheme name="LaVerne 3">
        <a:dk1>
          <a:srgbClr val="000000"/>
        </a:dk1>
        <a:lt1>
          <a:srgbClr val="FFFFFF"/>
        </a:lt1>
        <a:dk2>
          <a:srgbClr val="EAEAEA"/>
        </a:dk2>
        <a:lt2>
          <a:srgbClr val="FFFFFF"/>
        </a:lt2>
        <a:accent1>
          <a:srgbClr val="C0C0C0"/>
        </a:accent1>
        <a:accent2>
          <a:srgbClr val="DDDDDD"/>
        </a:accent2>
        <a:accent3>
          <a:srgbClr val="FFFFFF"/>
        </a:accent3>
        <a:accent4>
          <a:srgbClr val="000000"/>
        </a:accent4>
        <a:accent5>
          <a:srgbClr val="DCDCDC"/>
        </a:accent5>
        <a:accent6>
          <a:srgbClr val="C8C8C8"/>
        </a:accent6>
        <a:hlink>
          <a:srgbClr val="000000"/>
        </a:hlink>
        <a:folHlink>
          <a:srgbClr val="5F5F5F"/>
        </a:folHlink>
      </a:clrScheme>
      <a:clrMap bg1="lt1" tx1="dk1" bg2="lt2" tx2="dk2" accent1="accent1" accent2="accent2" accent3="accent3" accent4="accent4" accent5="accent5" accent6="accent6" hlink="hlink" folHlink="folHlink"/>
    </a:extraClrScheme>
    <a:extraClrScheme>
      <a:clrScheme name="LaVerne 4">
        <a:dk1>
          <a:srgbClr val="333333"/>
        </a:dk1>
        <a:lt1>
          <a:srgbClr val="FFFFCC"/>
        </a:lt1>
        <a:dk2>
          <a:srgbClr val="CCECFF"/>
        </a:dk2>
        <a:lt2>
          <a:srgbClr val="DDDDDD"/>
        </a:lt2>
        <a:accent1>
          <a:srgbClr val="F5CDDF"/>
        </a:accent1>
        <a:accent2>
          <a:srgbClr val="99FFCC"/>
        </a:accent2>
        <a:accent3>
          <a:srgbClr val="FFFFE2"/>
        </a:accent3>
        <a:accent4>
          <a:srgbClr val="2A2A2A"/>
        </a:accent4>
        <a:accent5>
          <a:srgbClr val="F9E3EC"/>
        </a:accent5>
        <a:accent6>
          <a:srgbClr val="8AE7B9"/>
        </a:accent6>
        <a:hlink>
          <a:srgbClr val="32CAC6"/>
        </a:hlink>
        <a:folHlink>
          <a:srgbClr val="4D6E9F"/>
        </a:folHlink>
      </a:clrScheme>
      <a:clrMap bg1="lt1" tx1="dk1" bg2="lt2" tx2="dk2" accent1="accent1" accent2="accent2" accent3="accent3" accent4="accent4" accent5="accent5" accent6="accent6" hlink="hlink" folHlink="folHlink"/>
    </a:extraClrScheme>
    <a:extraClrScheme>
      <a:clrScheme name="LaVerne 5">
        <a:dk1>
          <a:srgbClr val="333333"/>
        </a:dk1>
        <a:lt1>
          <a:srgbClr val="F2D0DA"/>
        </a:lt1>
        <a:dk2>
          <a:srgbClr val="CCECFF"/>
        </a:dk2>
        <a:lt2>
          <a:srgbClr val="EAEAEA"/>
        </a:lt2>
        <a:accent1>
          <a:srgbClr val="7BC7C9"/>
        </a:accent1>
        <a:accent2>
          <a:srgbClr val="EDECD1"/>
        </a:accent2>
        <a:accent3>
          <a:srgbClr val="F7E4EA"/>
        </a:accent3>
        <a:accent4>
          <a:srgbClr val="2A2A2A"/>
        </a:accent4>
        <a:accent5>
          <a:srgbClr val="BFE0E1"/>
        </a:accent5>
        <a:accent6>
          <a:srgbClr val="D7D6BD"/>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LaVerne 6">
        <a:dk1>
          <a:srgbClr val="333333"/>
        </a:dk1>
        <a:lt1>
          <a:srgbClr val="C4BBD9"/>
        </a:lt1>
        <a:dk2>
          <a:srgbClr val="B0E1E8"/>
        </a:dk2>
        <a:lt2>
          <a:srgbClr val="D7D4B9"/>
        </a:lt2>
        <a:accent1>
          <a:srgbClr val="F5CDDF"/>
        </a:accent1>
        <a:accent2>
          <a:srgbClr val="B3E5C7"/>
        </a:accent2>
        <a:accent3>
          <a:srgbClr val="DEDAE9"/>
        </a:accent3>
        <a:accent4>
          <a:srgbClr val="2A2A2A"/>
        </a:accent4>
        <a:accent5>
          <a:srgbClr val="F9E3EC"/>
        </a:accent5>
        <a:accent6>
          <a:srgbClr val="A2CFB4"/>
        </a:accent6>
        <a:hlink>
          <a:srgbClr val="CC00FF"/>
        </a:hlink>
        <a:folHlink>
          <a:srgbClr val="362A60"/>
        </a:folHlink>
      </a:clrScheme>
      <a:clrMap bg1="lt1" tx1="dk1" bg2="lt2" tx2="dk2" accent1="accent1" accent2="accent2" accent3="accent3" accent4="accent4" accent5="accent5" accent6="accent6" hlink="hlink" folHlink="folHlink"/>
    </a:extraClrScheme>
    <a:extraClrScheme>
      <a:clrScheme name="LaVerne 7">
        <a:dk1>
          <a:srgbClr val="333333"/>
        </a:dk1>
        <a:lt1>
          <a:srgbClr val="D0F781"/>
        </a:lt1>
        <a:dk2>
          <a:srgbClr val="BDD0ED"/>
        </a:dk2>
        <a:lt2>
          <a:srgbClr val="D1D1D1"/>
        </a:lt2>
        <a:accent1>
          <a:srgbClr val="FFFF99"/>
        </a:accent1>
        <a:accent2>
          <a:srgbClr val="B4DF49"/>
        </a:accent2>
        <a:accent3>
          <a:srgbClr val="E4FAC1"/>
        </a:accent3>
        <a:accent4>
          <a:srgbClr val="2A2A2A"/>
        </a:accent4>
        <a:accent5>
          <a:srgbClr val="FFFFCA"/>
        </a:accent5>
        <a:accent6>
          <a:srgbClr val="A3CA41"/>
        </a:accent6>
        <a:hlink>
          <a:srgbClr val="53AA3E"/>
        </a:hlink>
        <a:folHlink>
          <a:srgbClr val="FF6600"/>
        </a:folHlink>
      </a:clrScheme>
      <a:clrMap bg1="lt1" tx1="dk1" bg2="lt2" tx2="dk2" accent1="accent1" accent2="accent2" accent3="accent3" accent4="accent4" accent5="accent5" accent6="accent6" hlink="hlink" folHlink="folHlink"/>
    </a:extraClrScheme>
    <a:extraClrScheme>
      <a:clrScheme name="LaVerne 8">
        <a:dk1>
          <a:srgbClr val="969696"/>
        </a:dk1>
        <a:lt1>
          <a:srgbClr val="F8F8F8"/>
        </a:lt1>
        <a:dk2>
          <a:srgbClr val="5F5F5F"/>
        </a:dk2>
        <a:lt2>
          <a:srgbClr val="808080"/>
        </a:lt2>
        <a:accent1>
          <a:srgbClr val="F5CDDF"/>
        </a:accent1>
        <a:accent2>
          <a:srgbClr val="4D4D4D"/>
        </a:accent2>
        <a:accent3>
          <a:srgbClr val="B6B6B6"/>
        </a:accent3>
        <a:accent4>
          <a:srgbClr val="D4D4D4"/>
        </a:accent4>
        <a:accent5>
          <a:srgbClr val="F9E3EC"/>
        </a:accent5>
        <a:accent6>
          <a:srgbClr val="454545"/>
        </a:accent6>
        <a:hlink>
          <a:srgbClr val="FFFF99"/>
        </a:hlink>
        <a:folHlink>
          <a:srgbClr val="FFE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400</TotalTime>
  <Words>554</Words>
  <Application>Microsoft Office PowerPoint</Application>
  <PresentationFormat>35mm Slides</PresentationFormat>
  <Paragraphs>65</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LaVerne</vt:lpstr>
      <vt:lpstr>Document</vt:lpstr>
      <vt:lpstr>Image</vt:lpstr>
      <vt:lpstr>Developing  Effective Interpersonal Communication skills among family court judges </vt:lpstr>
      <vt:lpstr>Communication -- A two way process that requires synergy between the sender and the receiver of  a message. We communicate to be understood and appreciated</vt:lpstr>
      <vt:lpstr>Slide 3</vt:lpstr>
      <vt:lpstr>Our skills both verbal and non-verbal are the result of our conditioning since childhood. At the same time all behavior is learned so can be unlearned.   Judges in family courts have a special responsibility and communication skills are the core of  the day to day work. </vt:lpstr>
      <vt:lpstr>  Albert Mehrabian, an authority on communication opines that words convey a very small part of the message. He argues that 93 percent of the total impact of any given message consists of nonverbal factors.</vt:lpstr>
      <vt:lpstr>Comparison of impact of Verbal and Nonverbal Communication</vt:lpstr>
      <vt:lpstr>Importance of Para Language (How you say it?)</vt:lpstr>
      <vt:lpstr>Slide 8</vt:lpstr>
      <vt:lpstr>Communication looks easy when it is done well. It is anything but easy . It requires engagement, empathy, an ability to listen and respond, and it requires time. </vt:lpstr>
      <vt:lpstr>Listening is the most important part of interpersonal communication.  Hearing is a natural gift, but  listening is a skill that can be cultivated.  </vt:lpstr>
      <vt:lpstr>Active listening- some insights    Preparing the self: The mind need to be free of all hassles personal and professional when one is listening to an aggrieved party. Engage with the speaker :  face is the index of the mind. You should not only be interested to listen but appear to be interested in listening. Demonstrate positive body language: t This can be reflected hrough eye contact  and posture that shows you are interested in what  he/she is saying.  Take notes: If required make points.  Summarize once the conversation is over, clearly, lucidly and legibly. </vt:lpstr>
      <vt:lpstr>Slide 12</vt:lpstr>
      <vt:lpstr>Interpersonal communication is contextual Communication does not happen in isolation. There is:  1. Psychological context, which is who you are and what you bring to the interaction. As a judge you have a value system, and perspectives on gender, masculinity and  relationships that wittingly or unwittingly do get reflected.  Judges must know their inherent biases and emotions.  </vt:lpstr>
      <vt:lpstr>2. Relational context, which concerns your reactions to the other person.  Some people put us off and some we feel deserve our empathy.</vt:lpstr>
      <vt:lpstr>3. Situational context deals with the psycho-social "where" you are communicating.  As a judge you know the context of being  in a court vis-à-vis other place, so your communication will also be accordingly.</vt:lpstr>
      <vt:lpstr>4. Environmental context deals with the physical "where" you are communicating.  The ambience, the noise level, temperature, season, time of day, all are examples of factors in the environmental context.</vt:lpstr>
      <vt:lpstr>5. Cultural context includes all the learned behaviors and rules that affect the interaction. If you come from a culture where it is considered rude to make long, direct eye contact, you will out of politeness avoid eye contact. If the other person comes from a culture where long, direct eye contact signals trustworthiness, then we have in the cultural context a basis for misunderstanding.</vt:lpstr>
      <vt:lpstr>Skills for Family Court Judge </vt:lpstr>
      <vt:lpstr>Twenty-seven requisite skills*, qualities, and areas of knowledge including: knowledge of child development and family dynamics; understanding of domestic violence, child maltreatment, substance abuse and addiction, mental health issues; cultural competence and understanding one's own biases; communication that emphasizes clarity and brevity; honed listening skills; and exercising leadership from the bench. * The Modern Family Court Judge, </vt:lpstr>
      <vt:lpstr>Among many attributes, family court judges at all times  need to acknowledge  that  many people, appearing in court  experience nervousness and apprehension, so being  respectful of counsel, parties, witnesses, especially  in family cases where many litigants are already emotionally vulnerable respect matters at all stages . . . . It includes both treating people well, that is, with courtesy and politeness, and showing respect for people’s rights.”</vt:lpstr>
      <vt:lpstr>“Family court judges make decisions every day that immediately and significantly impact families. Even so, family court judges are often undervalued—even by their peers on the bench. There is insufficient acknowledgement of the broad expertise required to do the job well.”    Rebecca Love Kourlis, former Justice of the Colorado Supreme Court. </vt:lpstr>
      <vt:lpstr>Some tips on body language </vt:lpstr>
      <vt:lpstr>Kinesics (How to communicate through body movement?)</vt:lpstr>
      <vt:lpstr>Eye Contact</vt:lpstr>
      <vt:lpstr>In summation, good communication really boils down to two things:  Respect for each other, and The ability to manage expectations. </vt:lpstr>
      <vt:lpstr>Kinesics -some illustrations </vt:lpstr>
      <vt:lpstr>Slide 27</vt:lpstr>
      <vt:lpstr>Jaishri Jethwaney</vt:lpstr>
    </vt:vector>
  </TitlesOfParts>
  <Company>WYSIWYG 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Skills</dc:title>
  <dc:creator>Kamal Sharma</dc:creator>
  <cp:lastModifiedBy>IIMC-JJ</cp:lastModifiedBy>
  <cp:revision>68</cp:revision>
  <cp:lastPrinted>2024-10-07T07:15:06Z</cp:lastPrinted>
  <dcterms:created xsi:type="dcterms:W3CDTF">1999-04-02T12:44:55Z</dcterms:created>
  <dcterms:modified xsi:type="dcterms:W3CDTF">2015-11-27T11:04:19Z</dcterms:modified>
</cp:coreProperties>
</file>